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8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0" r:id="rId16"/>
    <p:sldId id="271" r:id="rId17"/>
    <p:sldId id="272" r:id="rId18"/>
    <p:sldId id="273" r:id="rId19"/>
    <p:sldId id="277" r:id="rId20"/>
    <p:sldId id="280" r:id="rId21"/>
    <p:sldId id="292" r:id="rId22"/>
    <p:sldId id="296" r:id="rId23"/>
    <p:sldId id="297" r:id="rId24"/>
    <p:sldId id="300" r:id="rId25"/>
    <p:sldId id="301" r:id="rId26"/>
    <p:sldId id="298" r:id="rId27"/>
    <p:sldId id="299" r:id="rId28"/>
    <p:sldId id="289" r:id="rId29"/>
    <p:sldId id="286" r:id="rId30"/>
    <p:sldId id="291" r:id="rId31"/>
    <p:sldId id="293" r:id="rId32"/>
    <p:sldId id="30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52" y="-6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2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0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2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1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8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4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5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95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6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31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1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9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7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3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5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0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2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4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0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2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1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1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2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0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09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9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6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6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4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0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42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6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27A591"/>
            </a:gs>
            <a:gs pos="100000">
              <a:srgbClr val="0051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48 w 5760"/>
              <a:gd name="T1" fmla="*/ 0 h 4320"/>
              <a:gd name="T2" fmla="*/ 190 w 5760"/>
              <a:gd name="T3" fmla="*/ 0 h 4320"/>
              <a:gd name="T4" fmla="*/ 413 w 5760"/>
              <a:gd name="T5" fmla="*/ 0 h 4320"/>
              <a:gd name="T6" fmla="*/ 707 w 5760"/>
              <a:gd name="T7" fmla="*/ 0 h 4320"/>
              <a:gd name="T8" fmla="*/ 1060 w 5760"/>
              <a:gd name="T9" fmla="*/ 0 h 4320"/>
              <a:gd name="T10" fmla="*/ 1461 w 5760"/>
              <a:gd name="T11" fmla="*/ 0 h 4320"/>
              <a:gd name="T12" fmla="*/ 1897 w 5760"/>
              <a:gd name="T13" fmla="*/ 0 h 4320"/>
              <a:gd name="T14" fmla="*/ 2358 w 5760"/>
              <a:gd name="T15" fmla="*/ 0 h 4320"/>
              <a:gd name="T16" fmla="*/ 2831 w 5760"/>
              <a:gd name="T17" fmla="*/ 0 h 4320"/>
              <a:gd name="T18" fmla="*/ 3305 w 5760"/>
              <a:gd name="T19" fmla="*/ 0 h 4320"/>
              <a:gd name="T20" fmla="*/ 3769 w 5760"/>
              <a:gd name="T21" fmla="*/ 0 h 4320"/>
              <a:gd name="T22" fmla="*/ 4211 w 5760"/>
              <a:gd name="T23" fmla="*/ 0 h 4320"/>
              <a:gd name="T24" fmla="*/ 4620 w 5760"/>
              <a:gd name="T25" fmla="*/ 0 h 4320"/>
              <a:gd name="T26" fmla="*/ 4984 w 5760"/>
              <a:gd name="T27" fmla="*/ 0 h 4320"/>
              <a:gd name="T28" fmla="*/ 5291 w 5760"/>
              <a:gd name="T29" fmla="*/ 0 h 4320"/>
              <a:gd name="T30" fmla="*/ 5530 w 5760"/>
              <a:gd name="T31" fmla="*/ 0 h 4320"/>
              <a:gd name="T32" fmla="*/ 5689 w 5760"/>
              <a:gd name="T33" fmla="*/ 0 h 4320"/>
              <a:gd name="T34" fmla="*/ 5758 w 5760"/>
              <a:gd name="T35" fmla="*/ 0 h 4320"/>
              <a:gd name="T36" fmla="*/ 5760 w 5760"/>
              <a:gd name="T37" fmla="*/ 43 h 4320"/>
              <a:gd name="T38" fmla="*/ 5760 w 5760"/>
              <a:gd name="T39" fmla="*/ 206 h 4320"/>
              <a:gd name="T40" fmla="*/ 5760 w 5760"/>
              <a:gd name="T41" fmla="*/ 473 h 4320"/>
              <a:gd name="T42" fmla="*/ 5759 w 5760"/>
              <a:gd name="T43" fmla="*/ 822 h 4320"/>
              <a:gd name="T44" fmla="*/ 5759 w 5760"/>
              <a:gd name="T45" fmla="*/ 1234 h 4320"/>
              <a:gd name="T46" fmla="*/ 5759 w 5760"/>
              <a:gd name="T47" fmla="*/ 1686 h 4320"/>
              <a:gd name="T48" fmla="*/ 5759 w 5760"/>
              <a:gd name="T49" fmla="*/ 2160 h 4320"/>
              <a:gd name="T50" fmla="*/ 5760 w 5760"/>
              <a:gd name="T51" fmla="*/ 2633 h 4320"/>
              <a:gd name="T52" fmla="*/ 5759 w 5760"/>
              <a:gd name="T53" fmla="*/ 3086 h 4320"/>
              <a:gd name="T54" fmla="*/ 5760 w 5760"/>
              <a:gd name="T55" fmla="*/ 3497 h 4320"/>
              <a:gd name="T56" fmla="*/ 5760 w 5760"/>
              <a:gd name="T57" fmla="*/ 3846 h 4320"/>
              <a:gd name="T58" fmla="*/ 5760 w 5760"/>
              <a:gd name="T59" fmla="*/ 4113 h 4320"/>
              <a:gd name="T60" fmla="*/ 5760 w 5760"/>
              <a:gd name="T61" fmla="*/ 4277 h 4320"/>
              <a:gd name="T62" fmla="*/ 5758 w 5760"/>
              <a:gd name="T63" fmla="*/ 4320 h 4320"/>
              <a:gd name="T64" fmla="*/ 5689 w 5760"/>
              <a:gd name="T65" fmla="*/ 4320 h 4320"/>
              <a:gd name="T66" fmla="*/ 5530 w 5760"/>
              <a:gd name="T67" fmla="*/ 4320 h 4320"/>
              <a:gd name="T68" fmla="*/ 5291 w 5760"/>
              <a:gd name="T69" fmla="*/ 4320 h 4320"/>
              <a:gd name="T70" fmla="*/ 4984 w 5760"/>
              <a:gd name="T71" fmla="*/ 4320 h 4320"/>
              <a:gd name="T72" fmla="*/ 4620 w 5760"/>
              <a:gd name="T73" fmla="*/ 4320 h 4320"/>
              <a:gd name="T74" fmla="*/ 4211 w 5760"/>
              <a:gd name="T75" fmla="*/ 4320 h 4320"/>
              <a:gd name="T76" fmla="*/ 3769 w 5760"/>
              <a:gd name="T77" fmla="*/ 4320 h 4320"/>
              <a:gd name="T78" fmla="*/ 3305 w 5760"/>
              <a:gd name="T79" fmla="*/ 4320 h 4320"/>
              <a:gd name="T80" fmla="*/ 2831 w 5760"/>
              <a:gd name="T81" fmla="*/ 4320 h 4320"/>
              <a:gd name="T82" fmla="*/ 2358 w 5760"/>
              <a:gd name="T83" fmla="*/ 4320 h 4320"/>
              <a:gd name="T84" fmla="*/ 1897 w 5760"/>
              <a:gd name="T85" fmla="*/ 4320 h 4320"/>
              <a:gd name="T86" fmla="*/ 1461 w 5760"/>
              <a:gd name="T87" fmla="*/ 4320 h 4320"/>
              <a:gd name="T88" fmla="*/ 1060 w 5760"/>
              <a:gd name="T89" fmla="*/ 4320 h 4320"/>
              <a:gd name="T90" fmla="*/ 707 w 5760"/>
              <a:gd name="T91" fmla="*/ 4320 h 4320"/>
              <a:gd name="T92" fmla="*/ 413 w 5760"/>
              <a:gd name="T93" fmla="*/ 4320 h 4320"/>
              <a:gd name="T94" fmla="*/ 190 w 5760"/>
              <a:gd name="T95" fmla="*/ 4320 h 4320"/>
              <a:gd name="T96" fmla="*/ 48 w 5760"/>
              <a:gd name="T97" fmla="*/ 4320 h 4320"/>
              <a:gd name="T98" fmla="*/ 0 w 5760"/>
              <a:gd name="T99" fmla="*/ 4320 h 4320"/>
              <a:gd name="T100" fmla="*/ 0 w 5760"/>
              <a:gd name="T101" fmla="*/ 4253 h 4320"/>
              <a:gd name="T102" fmla="*/ 0 w 5760"/>
              <a:gd name="T103" fmla="*/ 4066 h 4320"/>
              <a:gd name="T104" fmla="*/ 0 w 5760"/>
              <a:gd name="T105" fmla="*/ 3781 h 4320"/>
              <a:gd name="T106" fmla="*/ 0 w 5760"/>
              <a:gd name="T107" fmla="*/ 3417 h 4320"/>
              <a:gd name="T108" fmla="*/ 0 w 5760"/>
              <a:gd name="T109" fmla="*/ 2996 h 4320"/>
              <a:gd name="T110" fmla="*/ 0 w 5760"/>
              <a:gd name="T111" fmla="*/ 2537 h 4320"/>
              <a:gd name="T112" fmla="*/ 0 w 5760"/>
              <a:gd name="T113" fmla="*/ 2062 h 4320"/>
              <a:gd name="T114" fmla="*/ 0 w 5760"/>
              <a:gd name="T115" fmla="*/ 1592 h 4320"/>
              <a:gd name="T116" fmla="*/ 0 w 5760"/>
              <a:gd name="T117" fmla="*/ 1146 h 4320"/>
              <a:gd name="T118" fmla="*/ 0 w 5760"/>
              <a:gd name="T119" fmla="*/ 745 h 4320"/>
              <a:gd name="T120" fmla="*/ 0 w 5760"/>
              <a:gd name="T121" fmla="*/ 411 h 4320"/>
              <a:gd name="T122" fmla="*/ 0 w 5760"/>
              <a:gd name="T123" fmla="*/ 164 h 4320"/>
              <a:gd name="T124" fmla="*/ 0 w 5760"/>
              <a:gd name="T125" fmla="*/ 24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0"/>
                </a:lnTo>
                <a:lnTo>
                  <a:pt x="34" y="0"/>
                </a:lnTo>
                <a:lnTo>
                  <a:pt x="35" y="0"/>
                </a:lnTo>
                <a:lnTo>
                  <a:pt x="37" y="0"/>
                </a:lnTo>
                <a:lnTo>
                  <a:pt x="39" y="0"/>
                </a:lnTo>
                <a:lnTo>
                  <a:pt x="41" y="0"/>
                </a:lnTo>
                <a:lnTo>
                  <a:pt x="43" y="0"/>
                </a:ln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0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lnTo>
                  <a:pt x="62" y="0"/>
                </a:lnTo>
                <a:lnTo>
                  <a:pt x="64" y="0"/>
                </a:lnTo>
                <a:lnTo>
                  <a:pt x="67" y="0"/>
                </a:lnTo>
                <a:lnTo>
                  <a:pt x="70" y="0"/>
                </a:lnTo>
                <a:lnTo>
                  <a:pt x="72" y="0"/>
                </a:lnTo>
                <a:lnTo>
                  <a:pt x="75" y="0"/>
                </a:lnTo>
                <a:lnTo>
                  <a:pt x="78" y="0"/>
                </a:lnTo>
                <a:lnTo>
                  <a:pt x="80" y="0"/>
                </a:lnTo>
                <a:lnTo>
                  <a:pt x="83" y="0"/>
                </a:lnTo>
                <a:lnTo>
                  <a:pt x="86" y="0"/>
                </a:lnTo>
                <a:lnTo>
                  <a:pt x="89" y="0"/>
                </a:lnTo>
                <a:lnTo>
                  <a:pt x="92" y="0"/>
                </a:lnTo>
                <a:lnTo>
                  <a:pt x="95" y="0"/>
                </a:lnTo>
                <a:lnTo>
                  <a:pt x="98" y="0"/>
                </a:lnTo>
                <a:lnTo>
                  <a:pt x="101" y="0"/>
                </a:lnTo>
                <a:lnTo>
                  <a:pt x="104" y="0"/>
                </a:lnTo>
                <a:lnTo>
                  <a:pt x="108" y="0"/>
                </a:lnTo>
                <a:lnTo>
                  <a:pt x="111" y="0"/>
                </a:lnTo>
                <a:lnTo>
                  <a:pt x="114" y="0"/>
                </a:lnTo>
                <a:lnTo>
                  <a:pt x="118" y="0"/>
                </a:lnTo>
                <a:lnTo>
                  <a:pt x="121" y="0"/>
                </a:lnTo>
                <a:lnTo>
                  <a:pt x="124" y="0"/>
                </a:lnTo>
                <a:lnTo>
                  <a:pt x="128" y="0"/>
                </a:lnTo>
                <a:lnTo>
                  <a:pt x="131" y="0"/>
                </a:lnTo>
                <a:lnTo>
                  <a:pt x="135" y="0"/>
                </a:lnTo>
                <a:lnTo>
                  <a:pt x="139" y="0"/>
                </a:lnTo>
                <a:lnTo>
                  <a:pt x="142" y="0"/>
                </a:lnTo>
                <a:lnTo>
                  <a:pt x="146" y="0"/>
                </a:lnTo>
                <a:lnTo>
                  <a:pt x="150" y="0"/>
                </a:lnTo>
                <a:lnTo>
                  <a:pt x="153" y="0"/>
                </a:lnTo>
                <a:lnTo>
                  <a:pt x="157" y="0"/>
                </a:lnTo>
                <a:lnTo>
                  <a:pt x="161" y="0"/>
                </a:lnTo>
                <a:lnTo>
                  <a:pt x="165" y="0"/>
                </a:lnTo>
                <a:lnTo>
                  <a:pt x="169" y="0"/>
                </a:lnTo>
                <a:lnTo>
                  <a:pt x="173" y="0"/>
                </a:lnTo>
                <a:lnTo>
                  <a:pt x="177" y="0"/>
                </a:lnTo>
                <a:lnTo>
                  <a:pt x="181" y="0"/>
                </a:lnTo>
                <a:lnTo>
                  <a:pt x="185" y="0"/>
                </a:lnTo>
                <a:lnTo>
                  <a:pt x="190" y="0"/>
                </a:lnTo>
                <a:lnTo>
                  <a:pt x="194" y="0"/>
                </a:lnTo>
                <a:lnTo>
                  <a:pt x="198" y="0"/>
                </a:lnTo>
                <a:lnTo>
                  <a:pt x="202" y="0"/>
                </a:lnTo>
                <a:lnTo>
                  <a:pt x="207" y="0"/>
                </a:lnTo>
                <a:lnTo>
                  <a:pt x="211" y="0"/>
                </a:lnTo>
                <a:lnTo>
                  <a:pt x="215" y="0"/>
                </a:lnTo>
                <a:lnTo>
                  <a:pt x="220" y="0"/>
                </a:lnTo>
                <a:lnTo>
                  <a:pt x="224" y="0"/>
                </a:lnTo>
                <a:lnTo>
                  <a:pt x="229" y="0"/>
                </a:lnTo>
                <a:lnTo>
                  <a:pt x="234" y="0"/>
                </a:lnTo>
                <a:lnTo>
                  <a:pt x="238" y="0"/>
                </a:lnTo>
                <a:lnTo>
                  <a:pt x="243" y="0"/>
                </a:lnTo>
                <a:lnTo>
                  <a:pt x="248" y="0"/>
                </a:lnTo>
                <a:lnTo>
                  <a:pt x="252" y="0"/>
                </a:lnTo>
                <a:lnTo>
                  <a:pt x="257" y="0"/>
                </a:lnTo>
                <a:lnTo>
                  <a:pt x="262" y="0"/>
                </a:lnTo>
                <a:lnTo>
                  <a:pt x="267" y="0"/>
                </a:lnTo>
                <a:lnTo>
                  <a:pt x="272" y="0"/>
                </a:lnTo>
                <a:lnTo>
                  <a:pt x="277" y="0"/>
                </a:lnTo>
                <a:lnTo>
                  <a:pt x="282" y="0"/>
                </a:lnTo>
                <a:lnTo>
                  <a:pt x="287" y="0"/>
                </a:lnTo>
                <a:lnTo>
                  <a:pt x="292" y="0"/>
                </a:lnTo>
                <a:lnTo>
                  <a:pt x="297" y="0"/>
                </a:lnTo>
                <a:lnTo>
                  <a:pt x="302" y="0"/>
                </a:lnTo>
                <a:lnTo>
                  <a:pt x="307" y="0"/>
                </a:lnTo>
                <a:lnTo>
                  <a:pt x="313" y="0"/>
                </a:lnTo>
                <a:lnTo>
                  <a:pt x="318" y="0"/>
                </a:lnTo>
                <a:lnTo>
                  <a:pt x="323" y="0"/>
                </a:lnTo>
                <a:lnTo>
                  <a:pt x="328" y="0"/>
                </a:lnTo>
                <a:lnTo>
                  <a:pt x="334" y="0"/>
                </a:lnTo>
                <a:lnTo>
                  <a:pt x="339" y="0"/>
                </a:lnTo>
                <a:lnTo>
                  <a:pt x="345" y="0"/>
                </a:lnTo>
                <a:lnTo>
                  <a:pt x="350" y="0"/>
                </a:lnTo>
                <a:lnTo>
                  <a:pt x="356" y="0"/>
                </a:lnTo>
                <a:lnTo>
                  <a:pt x="361" y="0"/>
                </a:lnTo>
                <a:lnTo>
                  <a:pt x="367" y="0"/>
                </a:lnTo>
                <a:lnTo>
                  <a:pt x="373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1" y="0"/>
                </a:lnTo>
                <a:lnTo>
                  <a:pt x="407" y="0"/>
                </a:lnTo>
                <a:lnTo>
                  <a:pt x="413" y="0"/>
                </a:lnTo>
                <a:lnTo>
                  <a:pt x="419" y="0"/>
                </a:lnTo>
                <a:lnTo>
                  <a:pt x="425" y="0"/>
                </a:lnTo>
                <a:lnTo>
                  <a:pt x="431" y="0"/>
                </a:lnTo>
                <a:lnTo>
                  <a:pt x="437" y="0"/>
                </a:lnTo>
                <a:lnTo>
                  <a:pt x="443" y="0"/>
                </a:lnTo>
                <a:lnTo>
                  <a:pt x="449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1" y="0"/>
                </a:lnTo>
                <a:lnTo>
                  <a:pt x="487" y="0"/>
                </a:lnTo>
                <a:lnTo>
                  <a:pt x="493" y="0"/>
                </a:lnTo>
                <a:lnTo>
                  <a:pt x="500" y="0"/>
                </a:lnTo>
                <a:lnTo>
                  <a:pt x="506" y="0"/>
                </a:lnTo>
                <a:lnTo>
                  <a:pt x="513" y="0"/>
                </a:lnTo>
                <a:lnTo>
                  <a:pt x="519" y="0"/>
                </a:lnTo>
                <a:lnTo>
                  <a:pt x="526" y="0"/>
                </a:lnTo>
                <a:lnTo>
                  <a:pt x="532" y="0"/>
                </a:lnTo>
                <a:lnTo>
                  <a:pt x="539" y="0"/>
                </a:lnTo>
                <a:lnTo>
                  <a:pt x="546" y="0"/>
                </a:lnTo>
                <a:lnTo>
                  <a:pt x="552" y="0"/>
                </a:lnTo>
                <a:lnTo>
                  <a:pt x="559" y="0"/>
                </a:lnTo>
                <a:lnTo>
                  <a:pt x="566" y="0"/>
                </a:lnTo>
                <a:lnTo>
                  <a:pt x="572" y="0"/>
                </a:lnTo>
                <a:lnTo>
                  <a:pt x="579" y="0"/>
                </a:lnTo>
                <a:lnTo>
                  <a:pt x="586" y="0"/>
                </a:lnTo>
                <a:lnTo>
                  <a:pt x="593" y="0"/>
                </a:lnTo>
                <a:lnTo>
                  <a:pt x="600" y="0"/>
                </a:lnTo>
                <a:lnTo>
                  <a:pt x="607" y="0"/>
                </a:lnTo>
                <a:lnTo>
                  <a:pt x="614" y="0"/>
                </a:lnTo>
                <a:lnTo>
                  <a:pt x="621" y="0"/>
                </a:lnTo>
                <a:lnTo>
                  <a:pt x="628" y="0"/>
                </a:lnTo>
                <a:lnTo>
                  <a:pt x="635" y="0"/>
                </a:lnTo>
                <a:lnTo>
                  <a:pt x="642" y="0"/>
                </a:lnTo>
                <a:lnTo>
                  <a:pt x="649" y="0"/>
                </a:lnTo>
                <a:lnTo>
                  <a:pt x="656" y="0"/>
                </a:lnTo>
                <a:lnTo>
                  <a:pt x="664" y="0"/>
                </a:lnTo>
                <a:lnTo>
                  <a:pt x="671" y="0"/>
                </a:lnTo>
                <a:lnTo>
                  <a:pt x="678" y="0"/>
                </a:lnTo>
                <a:lnTo>
                  <a:pt x="685" y="0"/>
                </a:lnTo>
                <a:lnTo>
                  <a:pt x="693" y="0"/>
                </a:lnTo>
                <a:lnTo>
                  <a:pt x="700" y="0"/>
                </a:lnTo>
                <a:lnTo>
                  <a:pt x="707" y="0"/>
                </a:lnTo>
                <a:lnTo>
                  <a:pt x="715" y="0"/>
                </a:lnTo>
                <a:lnTo>
                  <a:pt x="722" y="0"/>
                </a:lnTo>
                <a:lnTo>
                  <a:pt x="730" y="0"/>
                </a:lnTo>
                <a:lnTo>
                  <a:pt x="737" y="0"/>
                </a:lnTo>
                <a:lnTo>
                  <a:pt x="745" y="0"/>
                </a:lnTo>
                <a:lnTo>
                  <a:pt x="752" y="0"/>
                </a:lnTo>
                <a:lnTo>
                  <a:pt x="760" y="0"/>
                </a:lnTo>
                <a:lnTo>
                  <a:pt x="768" y="0"/>
                </a:lnTo>
                <a:lnTo>
                  <a:pt x="775" y="0"/>
                </a:lnTo>
                <a:lnTo>
                  <a:pt x="783" y="0"/>
                </a:lnTo>
                <a:lnTo>
                  <a:pt x="791" y="0"/>
                </a:lnTo>
                <a:lnTo>
                  <a:pt x="798" y="0"/>
                </a:lnTo>
                <a:lnTo>
                  <a:pt x="806" y="0"/>
                </a:lnTo>
                <a:lnTo>
                  <a:pt x="814" y="0"/>
                </a:lnTo>
                <a:lnTo>
                  <a:pt x="822" y="0"/>
                </a:lnTo>
                <a:lnTo>
                  <a:pt x="830" y="0"/>
                </a:lnTo>
                <a:lnTo>
                  <a:pt x="837" y="0"/>
                </a:lnTo>
                <a:lnTo>
                  <a:pt x="845" y="0"/>
                </a:lnTo>
                <a:lnTo>
                  <a:pt x="853" y="0"/>
                </a:lnTo>
                <a:lnTo>
                  <a:pt x="861" y="0"/>
                </a:lnTo>
                <a:lnTo>
                  <a:pt x="869" y="0"/>
                </a:lnTo>
                <a:lnTo>
                  <a:pt x="877" y="0"/>
                </a:lnTo>
                <a:lnTo>
                  <a:pt x="885" y="0"/>
                </a:lnTo>
                <a:lnTo>
                  <a:pt x="893" y="0"/>
                </a:lnTo>
                <a:lnTo>
                  <a:pt x="902" y="0"/>
                </a:lnTo>
                <a:lnTo>
                  <a:pt x="910" y="0"/>
                </a:lnTo>
                <a:lnTo>
                  <a:pt x="918" y="0"/>
                </a:lnTo>
                <a:lnTo>
                  <a:pt x="926" y="0"/>
                </a:lnTo>
                <a:lnTo>
                  <a:pt x="934" y="0"/>
                </a:lnTo>
                <a:lnTo>
                  <a:pt x="942" y="0"/>
                </a:lnTo>
                <a:lnTo>
                  <a:pt x="951" y="0"/>
                </a:lnTo>
                <a:lnTo>
                  <a:pt x="959" y="0"/>
                </a:lnTo>
                <a:lnTo>
                  <a:pt x="967" y="0"/>
                </a:lnTo>
                <a:lnTo>
                  <a:pt x="976" y="0"/>
                </a:lnTo>
                <a:lnTo>
                  <a:pt x="984" y="0"/>
                </a:lnTo>
                <a:lnTo>
                  <a:pt x="992" y="0"/>
                </a:lnTo>
                <a:lnTo>
                  <a:pt x="1001" y="0"/>
                </a:lnTo>
                <a:lnTo>
                  <a:pt x="1009" y="0"/>
                </a:lnTo>
                <a:lnTo>
                  <a:pt x="1018" y="0"/>
                </a:lnTo>
                <a:lnTo>
                  <a:pt x="1026" y="0"/>
                </a:lnTo>
                <a:lnTo>
                  <a:pt x="1035" y="0"/>
                </a:lnTo>
                <a:lnTo>
                  <a:pt x="1043" y="0"/>
                </a:lnTo>
                <a:lnTo>
                  <a:pt x="1052" y="0"/>
                </a:lnTo>
                <a:lnTo>
                  <a:pt x="1060" y="0"/>
                </a:lnTo>
                <a:lnTo>
                  <a:pt x="1069" y="0"/>
                </a:lnTo>
                <a:lnTo>
                  <a:pt x="1078" y="0"/>
                </a:lnTo>
                <a:lnTo>
                  <a:pt x="1086" y="0"/>
                </a:lnTo>
                <a:lnTo>
                  <a:pt x="1095" y="0"/>
                </a:lnTo>
                <a:lnTo>
                  <a:pt x="1104" y="0"/>
                </a:lnTo>
                <a:lnTo>
                  <a:pt x="1113" y="0"/>
                </a:lnTo>
                <a:lnTo>
                  <a:pt x="1121" y="0"/>
                </a:lnTo>
                <a:lnTo>
                  <a:pt x="1130" y="0"/>
                </a:lnTo>
                <a:lnTo>
                  <a:pt x="1139" y="0"/>
                </a:lnTo>
                <a:lnTo>
                  <a:pt x="1148" y="0"/>
                </a:lnTo>
                <a:lnTo>
                  <a:pt x="1157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92" y="0"/>
                </a:lnTo>
                <a:lnTo>
                  <a:pt x="1201" y="0"/>
                </a:lnTo>
                <a:lnTo>
                  <a:pt x="1210" y="0"/>
                </a:lnTo>
                <a:lnTo>
                  <a:pt x="1219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11" y="0"/>
                </a:lnTo>
                <a:lnTo>
                  <a:pt x="1320" y="0"/>
                </a:lnTo>
                <a:lnTo>
                  <a:pt x="1329" y="0"/>
                </a:lnTo>
                <a:lnTo>
                  <a:pt x="1338" y="0"/>
                </a:lnTo>
                <a:lnTo>
                  <a:pt x="1348" y="0"/>
                </a:lnTo>
                <a:lnTo>
                  <a:pt x="1357" y="0"/>
                </a:lnTo>
                <a:lnTo>
                  <a:pt x="1366" y="0"/>
                </a:lnTo>
                <a:lnTo>
                  <a:pt x="1376" y="0"/>
                </a:lnTo>
                <a:lnTo>
                  <a:pt x="1385" y="0"/>
                </a:lnTo>
                <a:lnTo>
                  <a:pt x="1394" y="0"/>
                </a:lnTo>
                <a:lnTo>
                  <a:pt x="1404" y="0"/>
                </a:lnTo>
                <a:lnTo>
                  <a:pt x="1413" y="0"/>
                </a:lnTo>
                <a:lnTo>
                  <a:pt x="1423" y="0"/>
                </a:lnTo>
                <a:lnTo>
                  <a:pt x="1432" y="0"/>
                </a:lnTo>
                <a:lnTo>
                  <a:pt x="1442" y="0"/>
                </a:lnTo>
                <a:lnTo>
                  <a:pt x="1451" y="0"/>
                </a:lnTo>
                <a:lnTo>
                  <a:pt x="1461" y="0"/>
                </a:lnTo>
                <a:lnTo>
                  <a:pt x="1470" y="0"/>
                </a:lnTo>
                <a:lnTo>
                  <a:pt x="1480" y="0"/>
                </a:lnTo>
                <a:lnTo>
                  <a:pt x="1490" y="0"/>
                </a:lnTo>
                <a:lnTo>
                  <a:pt x="1499" y="0"/>
                </a:lnTo>
                <a:lnTo>
                  <a:pt x="1509" y="0"/>
                </a:lnTo>
                <a:lnTo>
                  <a:pt x="1519" y="0"/>
                </a:lnTo>
                <a:lnTo>
                  <a:pt x="1528" y="0"/>
                </a:lnTo>
                <a:lnTo>
                  <a:pt x="1538" y="0"/>
                </a:lnTo>
                <a:lnTo>
                  <a:pt x="1548" y="0"/>
                </a:lnTo>
                <a:lnTo>
                  <a:pt x="1557" y="0"/>
                </a:lnTo>
                <a:lnTo>
                  <a:pt x="1567" y="0"/>
                </a:lnTo>
                <a:lnTo>
                  <a:pt x="1577" y="0"/>
                </a:lnTo>
                <a:lnTo>
                  <a:pt x="1587" y="0"/>
                </a:lnTo>
                <a:lnTo>
                  <a:pt x="1596" y="0"/>
                </a:lnTo>
                <a:lnTo>
                  <a:pt x="1606" y="0"/>
                </a:lnTo>
                <a:lnTo>
                  <a:pt x="1616" y="0"/>
                </a:lnTo>
                <a:lnTo>
                  <a:pt x="1626" y="0"/>
                </a:lnTo>
                <a:lnTo>
                  <a:pt x="1636" y="0"/>
                </a:lnTo>
                <a:lnTo>
                  <a:pt x="1646" y="0"/>
                </a:lnTo>
                <a:lnTo>
                  <a:pt x="1655" y="0"/>
                </a:lnTo>
                <a:lnTo>
                  <a:pt x="1665" y="0"/>
                </a:lnTo>
                <a:lnTo>
                  <a:pt x="1675" y="0"/>
                </a:lnTo>
                <a:lnTo>
                  <a:pt x="1685" y="0"/>
                </a:lnTo>
                <a:lnTo>
                  <a:pt x="1695" y="0"/>
                </a:lnTo>
                <a:lnTo>
                  <a:pt x="1705" y="0"/>
                </a:lnTo>
                <a:lnTo>
                  <a:pt x="1715" y="0"/>
                </a:lnTo>
                <a:lnTo>
                  <a:pt x="1725" y="0"/>
                </a:lnTo>
                <a:lnTo>
                  <a:pt x="1735" y="0"/>
                </a:lnTo>
                <a:lnTo>
                  <a:pt x="1745" y="0"/>
                </a:lnTo>
                <a:lnTo>
                  <a:pt x="1755" y="0"/>
                </a:lnTo>
                <a:lnTo>
                  <a:pt x="1765" y="0"/>
                </a:lnTo>
                <a:lnTo>
                  <a:pt x="1775" y="0"/>
                </a:lnTo>
                <a:lnTo>
                  <a:pt x="1785" y="0"/>
                </a:lnTo>
                <a:lnTo>
                  <a:pt x="1795" y="0"/>
                </a:lnTo>
                <a:lnTo>
                  <a:pt x="1806" y="0"/>
                </a:lnTo>
                <a:lnTo>
                  <a:pt x="1816" y="0"/>
                </a:lnTo>
                <a:lnTo>
                  <a:pt x="1826" y="0"/>
                </a:lnTo>
                <a:lnTo>
                  <a:pt x="1836" y="0"/>
                </a:lnTo>
                <a:lnTo>
                  <a:pt x="1846" y="0"/>
                </a:lnTo>
                <a:lnTo>
                  <a:pt x="1856" y="0"/>
                </a:lnTo>
                <a:lnTo>
                  <a:pt x="1866" y="0"/>
                </a:lnTo>
                <a:lnTo>
                  <a:pt x="1877" y="0"/>
                </a:lnTo>
                <a:lnTo>
                  <a:pt x="1887" y="0"/>
                </a:lnTo>
                <a:lnTo>
                  <a:pt x="1897" y="0"/>
                </a:lnTo>
                <a:lnTo>
                  <a:pt x="1907" y="0"/>
                </a:lnTo>
                <a:lnTo>
                  <a:pt x="1918" y="0"/>
                </a:lnTo>
                <a:lnTo>
                  <a:pt x="1928" y="0"/>
                </a:lnTo>
                <a:lnTo>
                  <a:pt x="1938" y="0"/>
                </a:lnTo>
                <a:lnTo>
                  <a:pt x="1948" y="0"/>
                </a:lnTo>
                <a:lnTo>
                  <a:pt x="1959" y="0"/>
                </a:lnTo>
                <a:lnTo>
                  <a:pt x="1969" y="0"/>
                </a:lnTo>
                <a:lnTo>
                  <a:pt x="1979" y="0"/>
                </a:lnTo>
                <a:lnTo>
                  <a:pt x="1990" y="0"/>
                </a:lnTo>
                <a:lnTo>
                  <a:pt x="2000" y="0"/>
                </a:lnTo>
                <a:lnTo>
                  <a:pt x="2010" y="0"/>
                </a:lnTo>
                <a:lnTo>
                  <a:pt x="2021" y="0"/>
                </a:lnTo>
                <a:lnTo>
                  <a:pt x="2031" y="0"/>
                </a:lnTo>
                <a:lnTo>
                  <a:pt x="2042" y="0"/>
                </a:lnTo>
                <a:lnTo>
                  <a:pt x="2052" y="0"/>
                </a:lnTo>
                <a:lnTo>
                  <a:pt x="2062" y="0"/>
                </a:lnTo>
                <a:lnTo>
                  <a:pt x="2073" y="0"/>
                </a:lnTo>
                <a:lnTo>
                  <a:pt x="2083" y="0"/>
                </a:lnTo>
                <a:lnTo>
                  <a:pt x="2094" y="0"/>
                </a:lnTo>
                <a:lnTo>
                  <a:pt x="2104" y="0"/>
                </a:lnTo>
                <a:lnTo>
                  <a:pt x="2115" y="0"/>
                </a:lnTo>
                <a:lnTo>
                  <a:pt x="2125" y="0"/>
                </a:lnTo>
                <a:lnTo>
                  <a:pt x="2136" y="0"/>
                </a:lnTo>
                <a:lnTo>
                  <a:pt x="2146" y="0"/>
                </a:lnTo>
                <a:lnTo>
                  <a:pt x="2157" y="0"/>
                </a:lnTo>
                <a:lnTo>
                  <a:pt x="2167" y="0"/>
                </a:lnTo>
                <a:lnTo>
                  <a:pt x="2178" y="0"/>
                </a:lnTo>
                <a:lnTo>
                  <a:pt x="2188" y="0"/>
                </a:lnTo>
                <a:lnTo>
                  <a:pt x="2199" y="0"/>
                </a:lnTo>
                <a:lnTo>
                  <a:pt x="2209" y="0"/>
                </a:lnTo>
                <a:lnTo>
                  <a:pt x="2220" y="0"/>
                </a:lnTo>
                <a:lnTo>
                  <a:pt x="2230" y="0"/>
                </a:lnTo>
                <a:lnTo>
                  <a:pt x="2241" y="0"/>
                </a:lnTo>
                <a:lnTo>
                  <a:pt x="2251" y="0"/>
                </a:lnTo>
                <a:lnTo>
                  <a:pt x="2262" y="0"/>
                </a:lnTo>
                <a:lnTo>
                  <a:pt x="2273" y="0"/>
                </a:lnTo>
                <a:lnTo>
                  <a:pt x="2283" y="0"/>
                </a:lnTo>
                <a:lnTo>
                  <a:pt x="2294" y="0"/>
                </a:lnTo>
                <a:lnTo>
                  <a:pt x="2304" y="0"/>
                </a:lnTo>
                <a:lnTo>
                  <a:pt x="2315" y="0"/>
                </a:lnTo>
                <a:lnTo>
                  <a:pt x="2326" y="0"/>
                </a:lnTo>
                <a:lnTo>
                  <a:pt x="2336" y="0"/>
                </a:lnTo>
                <a:lnTo>
                  <a:pt x="2347" y="0"/>
                </a:lnTo>
                <a:lnTo>
                  <a:pt x="2358" y="0"/>
                </a:lnTo>
                <a:lnTo>
                  <a:pt x="2368" y="0"/>
                </a:lnTo>
                <a:lnTo>
                  <a:pt x="2379" y="0"/>
                </a:lnTo>
                <a:lnTo>
                  <a:pt x="2390" y="0"/>
                </a:lnTo>
                <a:lnTo>
                  <a:pt x="2400" y="0"/>
                </a:lnTo>
                <a:lnTo>
                  <a:pt x="2411" y="0"/>
                </a:lnTo>
                <a:lnTo>
                  <a:pt x="2422" y="0"/>
                </a:lnTo>
                <a:lnTo>
                  <a:pt x="2432" y="0"/>
                </a:lnTo>
                <a:lnTo>
                  <a:pt x="2443" y="0"/>
                </a:lnTo>
                <a:lnTo>
                  <a:pt x="2454" y="0"/>
                </a:lnTo>
                <a:lnTo>
                  <a:pt x="2464" y="0"/>
                </a:lnTo>
                <a:lnTo>
                  <a:pt x="2475" y="0"/>
                </a:lnTo>
                <a:lnTo>
                  <a:pt x="2486" y="0"/>
                </a:lnTo>
                <a:lnTo>
                  <a:pt x="2497" y="0"/>
                </a:lnTo>
                <a:lnTo>
                  <a:pt x="2507" y="0"/>
                </a:lnTo>
                <a:lnTo>
                  <a:pt x="2518" y="0"/>
                </a:lnTo>
                <a:lnTo>
                  <a:pt x="2529" y="0"/>
                </a:lnTo>
                <a:lnTo>
                  <a:pt x="2540" y="0"/>
                </a:lnTo>
                <a:lnTo>
                  <a:pt x="2550" y="0"/>
                </a:lnTo>
                <a:lnTo>
                  <a:pt x="2561" y="0"/>
                </a:lnTo>
                <a:lnTo>
                  <a:pt x="2572" y="0"/>
                </a:lnTo>
                <a:lnTo>
                  <a:pt x="2583" y="0"/>
                </a:lnTo>
                <a:lnTo>
                  <a:pt x="2593" y="0"/>
                </a:lnTo>
                <a:lnTo>
                  <a:pt x="2604" y="0"/>
                </a:lnTo>
                <a:lnTo>
                  <a:pt x="2615" y="0"/>
                </a:lnTo>
                <a:lnTo>
                  <a:pt x="2626" y="0"/>
                </a:lnTo>
                <a:lnTo>
                  <a:pt x="2636" y="0"/>
                </a:lnTo>
                <a:lnTo>
                  <a:pt x="2647" y="0"/>
                </a:lnTo>
                <a:lnTo>
                  <a:pt x="2658" y="0"/>
                </a:lnTo>
                <a:lnTo>
                  <a:pt x="2669" y="0"/>
                </a:lnTo>
                <a:lnTo>
                  <a:pt x="2680" y="0"/>
                </a:lnTo>
                <a:lnTo>
                  <a:pt x="2690" y="0"/>
                </a:lnTo>
                <a:lnTo>
                  <a:pt x="2701" y="0"/>
                </a:lnTo>
                <a:lnTo>
                  <a:pt x="2712" y="0"/>
                </a:lnTo>
                <a:lnTo>
                  <a:pt x="2723" y="0"/>
                </a:lnTo>
                <a:lnTo>
                  <a:pt x="2734" y="0"/>
                </a:lnTo>
                <a:lnTo>
                  <a:pt x="2744" y="0"/>
                </a:lnTo>
                <a:lnTo>
                  <a:pt x="2755" y="0"/>
                </a:lnTo>
                <a:lnTo>
                  <a:pt x="2766" y="0"/>
                </a:lnTo>
                <a:lnTo>
                  <a:pt x="2777" y="0"/>
                </a:lnTo>
                <a:lnTo>
                  <a:pt x="2788" y="0"/>
                </a:lnTo>
                <a:lnTo>
                  <a:pt x="2798" y="0"/>
                </a:lnTo>
                <a:lnTo>
                  <a:pt x="2809" y="0"/>
                </a:lnTo>
                <a:lnTo>
                  <a:pt x="2820" y="0"/>
                </a:lnTo>
                <a:lnTo>
                  <a:pt x="2831" y="0"/>
                </a:lnTo>
                <a:lnTo>
                  <a:pt x="2842" y="0"/>
                </a:lnTo>
                <a:lnTo>
                  <a:pt x="2852" y="0"/>
                </a:lnTo>
                <a:lnTo>
                  <a:pt x="2863" y="0"/>
                </a:lnTo>
                <a:lnTo>
                  <a:pt x="2874" y="0"/>
                </a:lnTo>
                <a:lnTo>
                  <a:pt x="2885" y="0"/>
                </a:lnTo>
                <a:lnTo>
                  <a:pt x="2896" y="0"/>
                </a:lnTo>
                <a:lnTo>
                  <a:pt x="2907" y="0"/>
                </a:lnTo>
                <a:lnTo>
                  <a:pt x="2917" y="0"/>
                </a:lnTo>
                <a:lnTo>
                  <a:pt x="2928" y="0"/>
                </a:lnTo>
                <a:lnTo>
                  <a:pt x="2939" y="0"/>
                </a:lnTo>
                <a:lnTo>
                  <a:pt x="2950" y="0"/>
                </a:lnTo>
                <a:lnTo>
                  <a:pt x="2961" y="0"/>
                </a:lnTo>
                <a:lnTo>
                  <a:pt x="2971" y="0"/>
                </a:lnTo>
                <a:lnTo>
                  <a:pt x="2982" y="0"/>
                </a:lnTo>
                <a:lnTo>
                  <a:pt x="2993" y="0"/>
                </a:lnTo>
                <a:lnTo>
                  <a:pt x="3004" y="0"/>
                </a:lnTo>
                <a:lnTo>
                  <a:pt x="3015" y="0"/>
                </a:lnTo>
                <a:lnTo>
                  <a:pt x="3025" y="0"/>
                </a:lnTo>
                <a:lnTo>
                  <a:pt x="3036" y="0"/>
                </a:lnTo>
                <a:lnTo>
                  <a:pt x="3047" y="0"/>
                </a:lnTo>
                <a:lnTo>
                  <a:pt x="3058" y="0"/>
                </a:lnTo>
                <a:lnTo>
                  <a:pt x="3069" y="0"/>
                </a:lnTo>
                <a:lnTo>
                  <a:pt x="3079" y="0"/>
                </a:lnTo>
                <a:lnTo>
                  <a:pt x="3090" y="0"/>
                </a:lnTo>
                <a:lnTo>
                  <a:pt x="3101" y="0"/>
                </a:lnTo>
                <a:lnTo>
                  <a:pt x="3112" y="0"/>
                </a:lnTo>
                <a:lnTo>
                  <a:pt x="3123" y="0"/>
                </a:lnTo>
                <a:lnTo>
                  <a:pt x="3133" y="0"/>
                </a:lnTo>
                <a:lnTo>
                  <a:pt x="3144" y="0"/>
                </a:lnTo>
                <a:lnTo>
                  <a:pt x="3155" y="0"/>
                </a:lnTo>
                <a:lnTo>
                  <a:pt x="3166" y="0"/>
                </a:lnTo>
                <a:lnTo>
                  <a:pt x="3176" y="0"/>
                </a:lnTo>
                <a:lnTo>
                  <a:pt x="3187" y="0"/>
                </a:lnTo>
                <a:lnTo>
                  <a:pt x="3198" y="0"/>
                </a:lnTo>
                <a:lnTo>
                  <a:pt x="3209" y="0"/>
                </a:lnTo>
                <a:lnTo>
                  <a:pt x="3219" y="0"/>
                </a:lnTo>
                <a:lnTo>
                  <a:pt x="3230" y="0"/>
                </a:lnTo>
                <a:lnTo>
                  <a:pt x="3241" y="0"/>
                </a:lnTo>
                <a:lnTo>
                  <a:pt x="3252" y="0"/>
                </a:lnTo>
                <a:lnTo>
                  <a:pt x="3262" y="0"/>
                </a:lnTo>
                <a:lnTo>
                  <a:pt x="3273" y="0"/>
                </a:lnTo>
                <a:lnTo>
                  <a:pt x="3284" y="0"/>
                </a:lnTo>
                <a:lnTo>
                  <a:pt x="3295" y="0"/>
                </a:lnTo>
                <a:lnTo>
                  <a:pt x="3305" y="0"/>
                </a:lnTo>
                <a:lnTo>
                  <a:pt x="3316" y="0"/>
                </a:lnTo>
                <a:lnTo>
                  <a:pt x="3327" y="0"/>
                </a:lnTo>
                <a:lnTo>
                  <a:pt x="3337" y="0"/>
                </a:lnTo>
                <a:lnTo>
                  <a:pt x="3348" y="0"/>
                </a:lnTo>
                <a:lnTo>
                  <a:pt x="3359" y="0"/>
                </a:lnTo>
                <a:lnTo>
                  <a:pt x="3369" y="0"/>
                </a:lnTo>
                <a:lnTo>
                  <a:pt x="3380" y="0"/>
                </a:lnTo>
                <a:lnTo>
                  <a:pt x="3391" y="0"/>
                </a:lnTo>
                <a:lnTo>
                  <a:pt x="3401" y="0"/>
                </a:lnTo>
                <a:lnTo>
                  <a:pt x="3412" y="0"/>
                </a:lnTo>
                <a:lnTo>
                  <a:pt x="3423" y="0"/>
                </a:lnTo>
                <a:lnTo>
                  <a:pt x="3433" y="0"/>
                </a:lnTo>
                <a:lnTo>
                  <a:pt x="3444" y="0"/>
                </a:lnTo>
                <a:lnTo>
                  <a:pt x="3455" y="0"/>
                </a:lnTo>
                <a:lnTo>
                  <a:pt x="3465" y="0"/>
                </a:lnTo>
                <a:lnTo>
                  <a:pt x="3476" y="0"/>
                </a:lnTo>
                <a:lnTo>
                  <a:pt x="3486" y="0"/>
                </a:lnTo>
                <a:lnTo>
                  <a:pt x="3497" y="0"/>
                </a:lnTo>
                <a:lnTo>
                  <a:pt x="3508" y="0"/>
                </a:lnTo>
                <a:lnTo>
                  <a:pt x="3518" y="0"/>
                </a:lnTo>
                <a:lnTo>
                  <a:pt x="3529" y="0"/>
                </a:lnTo>
                <a:lnTo>
                  <a:pt x="3539" y="0"/>
                </a:lnTo>
                <a:lnTo>
                  <a:pt x="3550" y="0"/>
                </a:lnTo>
                <a:lnTo>
                  <a:pt x="3560" y="0"/>
                </a:lnTo>
                <a:lnTo>
                  <a:pt x="3571" y="0"/>
                </a:lnTo>
                <a:lnTo>
                  <a:pt x="3581" y="0"/>
                </a:lnTo>
                <a:lnTo>
                  <a:pt x="3592" y="0"/>
                </a:lnTo>
                <a:lnTo>
                  <a:pt x="3602" y="0"/>
                </a:lnTo>
                <a:lnTo>
                  <a:pt x="3613" y="0"/>
                </a:lnTo>
                <a:lnTo>
                  <a:pt x="3623" y="0"/>
                </a:lnTo>
                <a:lnTo>
                  <a:pt x="3634" y="0"/>
                </a:lnTo>
                <a:lnTo>
                  <a:pt x="3644" y="0"/>
                </a:lnTo>
                <a:lnTo>
                  <a:pt x="3655" y="0"/>
                </a:lnTo>
                <a:lnTo>
                  <a:pt x="3665" y="0"/>
                </a:lnTo>
                <a:lnTo>
                  <a:pt x="3676" y="0"/>
                </a:lnTo>
                <a:lnTo>
                  <a:pt x="3686" y="0"/>
                </a:lnTo>
                <a:lnTo>
                  <a:pt x="3697" y="0"/>
                </a:lnTo>
                <a:lnTo>
                  <a:pt x="3707" y="0"/>
                </a:lnTo>
                <a:lnTo>
                  <a:pt x="3717" y="0"/>
                </a:lnTo>
                <a:lnTo>
                  <a:pt x="3728" y="0"/>
                </a:lnTo>
                <a:lnTo>
                  <a:pt x="3738" y="0"/>
                </a:lnTo>
                <a:lnTo>
                  <a:pt x="3749" y="0"/>
                </a:lnTo>
                <a:lnTo>
                  <a:pt x="3759" y="0"/>
                </a:lnTo>
                <a:lnTo>
                  <a:pt x="3769" y="0"/>
                </a:lnTo>
                <a:lnTo>
                  <a:pt x="3780" y="0"/>
                </a:lnTo>
                <a:lnTo>
                  <a:pt x="3790" y="0"/>
                </a:lnTo>
                <a:lnTo>
                  <a:pt x="3800" y="0"/>
                </a:lnTo>
                <a:lnTo>
                  <a:pt x="3811" y="0"/>
                </a:lnTo>
                <a:lnTo>
                  <a:pt x="3821" y="0"/>
                </a:lnTo>
                <a:lnTo>
                  <a:pt x="3831" y="0"/>
                </a:lnTo>
                <a:lnTo>
                  <a:pt x="3841" y="0"/>
                </a:lnTo>
                <a:lnTo>
                  <a:pt x="3852" y="0"/>
                </a:lnTo>
                <a:lnTo>
                  <a:pt x="3862" y="0"/>
                </a:lnTo>
                <a:lnTo>
                  <a:pt x="3872" y="0"/>
                </a:lnTo>
                <a:lnTo>
                  <a:pt x="3882" y="0"/>
                </a:lnTo>
                <a:lnTo>
                  <a:pt x="3893" y="0"/>
                </a:lnTo>
                <a:lnTo>
                  <a:pt x="3903" y="0"/>
                </a:lnTo>
                <a:lnTo>
                  <a:pt x="3913" y="0"/>
                </a:lnTo>
                <a:lnTo>
                  <a:pt x="3923" y="0"/>
                </a:lnTo>
                <a:lnTo>
                  <a:pt x="3933" y="0"/>
                </a:lnTo>
                <a:lnTo>
                  <a:pt x="3943" y="0"/>
                </a:lnTo>
                <a:lnTo>
                  <a:pt x="3953" y="0"/>
                </a:lnTo>
                <a:lnTo>
                  <a:pt x="3964" y="0"/>
                </a:lnTo>
                <a:lnTo>
                  <a:pt x="3974" y="0"/>
                </a:lnTo>
                <a:lnTo>
                  <a:pt x="3984" y="0"/>
                </a:lnTo>
                <a:lnTo>
                  <a:pt x="3994" y="0"/>
                </a:lnTo>
                <a:lnTo>
                  <a:pt x="4004" y="0"/>
                </a:lnTo>
                <a:lnTo>
                  <a:pt x="4014" y="0"/>
                </a:lnTo>
                <a:lnTo>
                  <a:pt x="4024" y="0"/>
                </a:lnTo>
                <a:lnTo>
                  <a:pt x="4034" y="0"/>
                </a:lnTo>
                <a:lnTo>
                  <a:pt x="4044" y="0"/>
                </a:lnTo>
                <a:lnTo>
                  <a:pt x="4054" y="0"/>
                </a:lnTo>
                <a:lnTo>
                  <a:pt x="4064" y="0"/>
                </a:lnTo>
                <a:lnTo>
                  <a:pt x="4074" y="0"/>
                </a:lnTo>
                <a:lnTo>
                  <a:pt x="4084" y="0"/>
                </a:lnTo>
                <a:lnTo>
                  <a:pt x="4094" y="0"/>
                </a:lnTo>
                <a:lnTo>
                  <a:pt x="4104" y="0"/>
                </a:lnTo>
                <a:lnTo>
                  <a:pt x="4113" y="0"/>
                </a:lnTo>
                <a:lnTo>
                  <a:pt x="4123" y="0"/>
                </a:lnTo>
                <a:lnTo>
                  <a:pt x="4133" y="0"/>
                </a:lnTo>
                <a:lnTo>
                  <a:pt x="4143" y="0"/>
                </a:lnTo>
                <a:lnTo>
                  <a:pt x="4153" y="0"/>
                </a:lnTo>
                <a:lnTo>
                  <a:pt x="4163" y="0"/>
                </a:lnTo>
                <a:lnTo>
                  <a:pt x="4172" y="0"/>
                </a:lnTo>
                <a:lnTo>
                  <a:pt x="4182" y="0"/>
                </a:lnTo>
                <a:lnTo>
                  <a:pt x="4192" y="0"/>
                </a:lnTo>
                <a:lnTo>
                  <a:pt x="4202" y="0"/>
                </a:lnTo>
                <a:lnTo>
                  <a:pt x="4211" y="0"/>
                </a:lnTo>
                <a:lnTo>
                  <a:pt x="4221" y="0"/>
                </a:lnTo>
                <a:lnTo>
                  <a:pt x="4231" y="0"/>
                </a:lnTo>
                <a:lnTo>
                  <a:pt x="4240" y="0"/>
                </a:lnTo>
                <a:lnTo>
                  <a:pt x="4250" y="0"/>
                </a:lnTo>
                <a:lnTo>
                  <a:pt x="4260" y="0"/>
                </a:lnTo>
                <a:lnTo>
                  <a:pt x="4269" y="0"/>
                </a:lnTo>
                <a:lnTo>
                  <a:pt x="4279" y="0"/>
                </a:lnTo>
                <a:lnTo>
                  <a:pt x="4289" y="0"/>
                </a:lnTo>
                <a:lnTo>
                  <a:pt x="4298" y="0"/>
                </a:lnTo>
                <a:lnTo>
                  <a:pt x="4308" y="0"/>
                </a:lnTo>
                <a:lnTo>
                  <a:pt x="4317" y="0"/>
                </a:lnTo>
                <a:lnTo>
                  <a:pt x="4327" y="0"/>
                </a:lnTo>
                <a:lnTo>
                  <a:pt x="4336" y="0"/>
                </a:lnTo>
                <a:lnTo>
                  <a:pt x="4346" y="0"/>
                </a:lnTo>
                <a:lnTo>
                  <a:pt x="4355" y="0"/>
                </a:lnTo>
                <a:lnTo>
                  <a:pt x="4365" y="0"/>
                </a:lnTo>
                <a:lnTo>
                  <a:pt x="4374" y="0"/>
                </a:lnTo>
                <a:lnTo>
                  <a:pt x="4383" y="0"/>
                </a:lnTo>
                <a:lnTo>
                  <a:pt x="4393" y="0"/>
                </a:lnTo>
                <a:lnTo>
                  <a:pt x="4402" y="0"/>
                </a:lnTo>
                <a:lnTo>
                  <a:pt x="4411" y="0"/>
                </a:lnTo>
                <a:lnTo>
                  <a:pt x="4421" y="0"/>
                </a:lnTo>
                <a:lnTo>
                  <a:pt x="4430" y="0"/>
                </a:lnTo>
                <a:lnTo>
                  <a:pt x="4439" y="0"/>
                </a:lnTo>
                <a:lnTo>
                  <a:pt x="4448" y="0"/>
                </a:lnTo>
                <a:lnTo>
                  <a:pt x="4458" y="0"/>
                </a:lnTo>
                <a:lnTo>
                  <a:pt x="4467" y="0"/>
                </a:lnTo>
                <a:lnTo>
                  <a:pt x="4476" y="0"/>
                </a:lnTo>
                <a:lnTo>
                  <a:pt x="4485" y="0"/>
                </a:lnTo>
                <a:lnTo>
                  <a:pt x="4494" y="0"/>
                </a:lnTo>
                <a:lnTo>
                  <a:pt x="4504" y="0"/>
                </a:lnTo>
                <a:lnTo>
                  <a:pt x="4513" y="0"/>
                </a:lnTo>
                <a:lnTo>
                  <a:pt x="4522" y="0"/>
                </a:lnTo>
                <a:lnTo>
                  <a:pt x="4531" y="0"/>
                </a:lnTo>
                <a:lnTo>
                  <a:pt x="4540" y="0"/>
                </a:lnTo>
                <a:lnTo>
                  <a:pt x="4549" y="0"/>
                </a:lnTo>
                <a:lnTo>
                  <a:pt x="4558" y="0"/>
                </a:lnTo>
                <a:lnTo>
                  <a:pt x="4567" y="0"/>
                </a:lnTo>
                <a:lnTo>
                  <a:pt x="4576" y="0"/>
                </a:lnTo>
                <a:lnTo>
                  <a:pt x="4585" y="0"/>
                </a:lnTo>
                <a:lnTo>
                  <a:pt x="4594" y="0"/>
                </a:lnTo>
                <a:lnTo>
                  <a:pt x="4602" y="0"/>
                </a:lnTo>
                <a:lnTo>
                  <a:pt x="4611" y="0"/>
                </a:lnTo>
                <a:lnTo>
                  <a:pt x="4620" y="0"/>
                </a:lnTo>
                <a:lnTo>
                  <a:pt x="4629" y="0"/>
                </a:lnTo>
                <a:lnTo>
                  <a:pt x="4638" y="0"/>
                </a:lnTo>
                <a:lnTo>
                  <a:pt x="4646" y="0"/>
                </a:lnTo>
                <a:lnTo>
                  <a:pt x="4655" y="0"/>
                </a:lnTo>
                <a:lnTo>
                  <a:pt x="4664" y="0"/>
                </a:lnTo>
                <a:lnTo>
                  <a:pt x="4673" y="0"/>
                </a:lnTo>
                <a:lnTo>
                  <a:pt x="4681" y="0"/>
                </a:lnTo>
                <a:lnTo>
                  <a:pt x="4690" y="0"/>
                </a:lnTo>
                <a:lnTo>
                  <a:pt x="4699" y="0"/>
                </a:lnTo>
                <a:lnTo>
                  <a:pt x="4707" y="0"/>
                </a:lnTo>
                <a:lnTo>
                  <a:pt x="4716" y="0"/>
                </a:lnTo>
                <a:lnTo>
                  <a:pt x="4724" y="0"/>
                </a:lnTo>
                <a:lnTo>
                  <a:pt x="4733" y="0"/>
                </a:lnTo>
                <a:lnTo>
                  <a:pt x="4741" y="0"/>
                </a:lnTo>
                <a:lnTo>
                  <a:pt x="4750" y="0"/>
                </a:lnTo>
                <a:lnTo>
                  <a:pt x="4758" y="0"/>
                </a:lnTo>
                <a:lnTo>
                  <a:pt x="4767" y="0"/>
                </a:lnTo>
                <a:lnTo>
                  <a:pt x="4775" y="0"/>
                </a:lnTo>
                <a:lnTo>
                  <a:pt x="4783" y="0"/>
                </a:lnTo>
                <a:lnTo>
                  <a:pt x="4792" y="0"/>
                </a:lnTo>
                <a:lnTo>
                  <a:pt x="4800" y="0"/>
                </a:lnTo>
                <a:lnTo>
                  <a:pt x="4808" y="0"/>
                </a:lnTo>
                <a:lnTo>
                  <a:pt x="4817" y="0"/>
                </a:lnTo>
                <a:lnTo>
                  <a:pt x="4825" y="0"/>
                </a:lnTo>
                <a:lnTo>
                  <a:pt x="4833" y="0"/>
                </a:lnTo>
                <a:lnTo>
                  <a:pt x="4841" y="0"/>
                </a:lnTo>
                <a:lnTo>
                  <a:pt x="4849" y="0"/>
                </a:lnTo>
                <a:lnTo>
                  <a:pt x="4857" y="0"/>
                </a:lnTo>
                <a:lnTo>
                  <a:pt x="4866" y="0"/>
                </a:lnTo>
                <a:lnTo>
                  <a:pt x="4874" y="0"/>
                </a:lnTo>
                <a:lnTo>
                  <a:pt x="4882" y="0"/>
                </a:lnTo>
                <a:lnTo>
                  <a:pt x="4890" y="0"/>
                </a:lnTo>
                <a:lnTo>
                  <a:pt x="4898" y="0"/>
                </a:lnTo>
                <a:lnTo>
                  <a:pt x="4906" y="0"/>
                </a:lnTo>
                <a:lnTo>
                  <a:pt x="4914" y="0"/>
                </a:lnTo>
                <a:lnTo>
                  <a:pt x="4922" y="0"/>
                </a:lnTo>
                <a:lnTo>
                  <a:pt x="4929" y="0"/>
                </a:lnTo>
                <a:lnTo>
                  <a:pt x="4937" y="0"/>
                </a:lnTo>
                <a:lnTo>
                  <a:pt x="4945" y="0"/>
                </a:lnTo>
                <a:lnTo>
                  <a:pt x="4953" y="0"/>
                </a:lnTo>
                <a:lnTo>
                  <a:pt x="4961" y="0"/>
                </a:lnTo>
                <a:lnTo>
                  <a:pt x="4968" y="0"/>
                </a:lnTo>
                <a:lnTo>
                  <a:pt x="4976" y="0"/>
                </a:lnTo>
                <a:lnTo>
                  <a:pt x="4984" y="0"/>
                </a:lnTo>
                <a:lnTo>
                  <a:pt x="4991" y="0"/>
                </a:lnTo>
                <a:lnTo>
                  <a:pt x="4999" y="0"/>
                </a:lnTo>
                <a:lnTo>
                  <a:pt x="5007" y="0"/>
                </a:lnTo>
                <a:lnTo>
                  <a:pt x="5014" y="0"/>
                </a:lnTo>
                <a:lnTo>
                  <a:pt x="5022" y="0"/>
                </a:lnTo>
                <a:lnTo>
                  <a:pt x="5029" y="0"/>
                </a:lnTo>
                <a:lnTo>
                  <a:pt x="5037" y="0"/>
                </a:lnTo>
                <a:lnTo>
                  <a:pt x="5044" y="0"/>
                </a:lnTo>
                <a:lnTo>
                  <a:pt x="5052" y="0"/>
                </a:lnTo>
                <a:lnTo>
                  <a:pt x="5059" y="0"/>
                </a:lnTo>
                <a:lnTo>
                  <a:pt x="5066" y="0"/>
                </a:lnTo>
                <a:lnTo>
                  <a:pt x="5074" y="0"/>
                </a:lnTo>
                <a:lnTo>
                  <a:pt x="5081" y="0"/>
                </a:lnTo>
                <a:lnTo>
                  <a:pt x="5088" y="0"/>
                </a:lnTo>
                <a:lnTo>
                  <a:pt x="5095" y="0"/>
                </a:lnTo>
                <a:lnTo>
                  <a:pt x="5103" y="0"/>
                </a:lnTo>
                <a:lnTo>
                  <a:pt x="5110" y="0"/>
                </a:lnTo>
                <a:lnTo>
                  <a:pt x="5117" y="0"/>
                </a:lnTo>
                <a:lnTo>
                  <a:pt x="5124" y="0"/>
                </a:lnTo>
                <a:lnTo>
                  <a:pt x="5131" y="0"/>
                </a:lnTo>
                <a:lnTo>
                  <a:pt x="5138" y="0"/>
                </a:lnTo>
                <a:lnTo>
                  <a:pt x="5145" y="0"/>
                </a:lnTo>
                <a:lnTo>
                  <a:pt x="5152" y="0"/>
                </a:lnTo>
                <a:lnTo>
                  <a:pt x="5159" y="0"/>
                </a:lnTo>
                <a:lnTo>
                  <a:pt x="5166" y="0"/>
                </a:lnTo>
                <a:lnTo>
                  <a:pt x="5173" y="0"/>
                </a:lnTo>
                <a:lnTo>
                  <a:pt x="5180" y="0"/>
                </a:lnTo>
                <a:lnTo>
                  <a:pt x="5187" y="0"/>
                </a:lnTo>
                <a:lnTo>
                  <a:pt x="5193" y="0"/>
                </a:lnTo>
                <a:lnTo>
                  <a:pt x="5200" y="0"/>
                </a:lnTo>
                <a:lnTo>
                  <a:pt x="5207" y="0"/>
                </a:lnTo>
                <a:lnTo>
                  <a:pt x="5213" y="0"/>
                </a:lnTo>
                <a:lnTo>
                  <a:pt x="5220" y="0"/>
                </a:lnTo>
                <a:lnTo>
                  <a:pt x="5227" y="0"/>
                </a:lnTo>
                <a:lnTo>
                  <a:pt x="5233" y="0"/>
                </a:lnTo>
                <a:lnTo>
                  <a:pt x="5240" y="0"/>
                </a:lnTo>
                <a:lnTo>
                  <a:pt x="5246" y="0"/>
                </a:lnTo>
                <a:lnTo>
                  <a:pt x="5253" y="0"/>
                </a:lnTo>
                <a:lnTo>
                  <a:pt x="5259" y="0"/>
                </a:lnTo>
                <a:lnTo>
                  <a:pt x="5266" y="0"/>
                </a:lnTo>
                <a:lnTo>
                  <a:pt x="5272" y="0"/>
                </a:lnTo>
                <a:lnTo>
                  <a:pt x="5278" y="0"/>
                </a:lnTo>
                <a:lnTo>
                  <a:pt x="5285" y="0"/>
                </a:lnTo>
                <a:lnTo>
                  <a:pt x="5291" y="0"/>
                </a:lnTo>
                <a:lnTo>
                  <a:pt x="5297" y="0"/>
                </a:lnTo>
                <a:lnTo>
                  <a:pt x="5303" y="0"/>
                </a:lnTo>
                <a:lnTo>
                  <a:pt x="5310" y="0"/>
                </a:lnTo>
                <a:lnTo>
                  <a:pt x="5316" y="0"/>
                </a:lnTo>
                <a:lnTo>
                  <a:pt x="5322" y="0"/>
                </a:lnTo>
                <a:lnTo>
                  <a:pt x="5328" y="0"/>
                </a:lnTo>
                <a:lnTo>
                  <a:pt x="5334" y="0"/>
                </a:lnTo>
                <a:lnTo>
                  <a:pt x="5340" y="0"/>
                </a:lnTo>
                <a:lnTo>
                  <a:pt x="5346" y="0"/>
                </a:lnTo>
                <a:lnTo>
                  <a:pt x="5352" y="0"/>
                </a:lnTo>
                <a:lnTo>
                  <a:pt x="5358" y="0"/>
                </a:lnTo>
                <a:lnTo>
                  <a:pt x="5363" y="0"/>
                </a:lnTo>
                <a:lnTo>
                  <a:pt x="5369" y="0"/>
                </a:lnTo>
                <a:lnTo>
                  <a:pt x="5375" y="0"/>
                </a:lnTo>
                <a:lnTo>
                  <a:pt x="5381" y="0"/>
                </a:lnTo>
                <a:lnTo>
                  <a:pt x="5386" y="0"/>
                </a:lnTo>
                <a:lnTo>
                  <a:pt x="5392" y="0"/>
                </a:lnTo>
                <a:lnTo>
                  <a:pt x="5398" y="0"/>
                </a:lnTo>
                <a:lnTo>
                  <a:pt x="5403" y="0"/>
                </a:lnTo>
                <a:lnTo>
                  <a:pt x="5409" y="0"/>
                </a:lnTo>
                <a:lnTo>
                  <a:pt x="5414" y="0"/>
                </a:lnTo>
                <a:lnTo>
                  <a:pt x="5420" y="0"/>
                </a:lnTo>
                <a:lnTo>
                  <a:pt x="5425" y="0"/>
                </a:lnTo>
                <a:lnTo>
                  <a:pt x="5431" y="0"/>
                </a:lnTo>
                <a:lnTo>
                  <a:pt x="5436" y="0"/>
                </a:lnTo>
                <a:lnTo>
                  <a:pt x="5441" y="0"/>
                </a:lnTo>
                <a:lnTo>
                  <a:pt x="5446" y="0"/>
                </a:lnTo>
                <a:lnTo>
                  <a:pt x="5452" y="0"/>
                </a:lnTo>
                <a:lnTo>
                  <a:pt x="5457" y="0"/>
                </a:lnTo>
                <a:lnTo>
                  <a:pt x="5462" y="0"/>
                </a:lnTo>
                <a:lnTo>
                  <a:pt x="5467" y="0"/>
                </a:lnTo>
                <a:lnTo>
                  <a:pt x="5472" y="0"/>
                </a:lnTo>
                <a:lnTo>
                  <a:pt x="5477" y="0"/>
                </a:lnTo>
                <a:lnTo>
                  <a:pt x="5482" y="0"/>
                </a:lnTo>
                <a:lnTo>
                  <a:pt x="5487" y="0"/>
                </a:lnTo>
                <a:lnTo>
                  <a:pt x="5492" y="0"/>
                </a:lnTo>
                <a:lnTo>
                  <a:pt x="5497" y="0"/>
                </a:lnTo>
                <a:lnTo>
                  <a:pt x="5502" y="0"/>
                </a:lnTo>
                <a:lnTo>
                  <a:pt x="5507" y="0"/>
                </a:lnTo>
                <a:lnTo>
                  <a:pt x="5511" y="0"/>
                </a:lnTo>
                <a:lnTo>
                  <a:pt x="5516" y="0"/>
                </a:lnTo>
                <a:lnTo>
                  <a:pt x="5521" y="0"/>
                </a:lnTo>
                <a:lnTo>
                  <a:pt x="5525" y="0"/>
                </a:lnTo>
                <a:lnTo>
                  <a:pt x="5530" y="0"/>
                </a:lnTo>
                <a:lnTo>
                  <a:pt x="5535" y="0"/>
                </a:lnTo>
                <a:lnTo>
                  <a:pt x="5539" y="0"/>
                </a:lnTo>
                <a:lnTo>
                  <a:pt x="5544" y="0"/>
                </a:lnTo>
                <a:lnTo>
                  <a:pt x="5548" y="0"/>
                </a:lnTo>
                <a:lnTo>
                  <a:pt x="5552" y="0"/>
                </a:lnTo>
                <a:lnTo>
                  <a:pt x="5557" y="0"/>
                </a:lnTo>
                <a:lnTo>
                  <a:pt x="5561" y="0"/>
                </a:lnTo>
                <a:lnTo>
                  <a:pt x="5565" y="0"/>
                </a:lnTo>
                <a:lnTo>
                  <a:pt x="5569" y="0"/>
                </a:lnTo>
                <a:lnTo>
                  <a:pt x="5574" y="0"/>
                </a:lnTo>
                <a:lnTo>
                  <a:pt x="5578" y="0"/>
                </a:lnTo>
                <a:lnTo>
                  <a:pt x="5582" y="0"/>
                </a:lnTo>
                <a:lnTo>
                  <a:pt x="5586" y="0"/>
                </a:lnTo>
                <a:lnTo>
                  <a:pt x="5590" y="0"/>
                </a:lnTo>
                <a:lnTo>
                  <a:pt x="5594" y="0"/>
                </a:lnTo>
                <a:lnTo>
                  <a:pt x="5598" y="0"/>
                </a:lnTo>
                <a:lnTo>
                  <a:pt x="5602" y="0"/>
                </a:lnTo>
                <a:lnTo>
                  <a:pt x="5606" y="0"/>
                </a:lnTo>
                <a:lnTo>
                  <a:pt x="5609" y="0"/>
                </a:lnTo>
                <a:lnTo>
                  <a:pt x="5613" y="0"/>
                </a:lnTo>
                <a:lnTo>
                  <a:pt x="5617" y="0"/>
                </a:lnTo>
                <a:lnTo>
                  <a:pt x="5620" y="0"/>
                </a:lnTo>
                <a:lnTo>
                  <a:pt x="5624" y="0"/>
                </a:lnTo>
                <a:lnTo>
                  <a:pt x="5628" y="0"/>
                </a:lnTo>
                <a:lnTo>
                  <a:pt x="5631" y="0"/>
                </a:lnTo>
                <a:lnTo>
                  <a:pt x="5635" y="0"/>
                </a:lnTo>
                <a:lnTo>
                  <a:pt x="5638" y="0"/>
                </a:lnTo>
                <a:lnTo>
                  <a:pt x="5641" y="0"/>
                </a:lnTo>
                <a:lnTo>
                  <a:pt x="5645" y="0"/>
                </a:lnTo>
                <a:lnTo>
                  <a:pt x="5648" y="0"/>
                </a:lnTo>
                <a:lnTo>
                  <a:pt x="5651" y="0"/>
                </a:lnTo>
                <a:lnTo>
                  <a:pt x="5655" y="0"/>
                </a:lnTo>
                <a:lnTo>
                  <a:pt x="5658" y="0"/>
                </a:lnTo>
                <a:lnTo>
                  <a:pt x="5661" y="0"/>
                </a:lnTo>
                <a:lnTo>
                  <a:pt x="5664" y="0"/>
                </a:lnTo>
                <a:lnTo>
                  <a:pt x="5667" y="0"/>
                </a:lnTo>
                <a:lnTo>
                  <a:pt x="5670" y="0"/>
                </a:lnTo>
                <a:lnTo>
                  <a:pt x="5673" y="0"/>
                </a:lnTo>
                <a:lnTo>
                  <a:pt x="5676" y="0"/>
                </a:lnTo>
                <a:lnTo>
                  <a:pt x="5679" y="0"/>
                </a:lnTo>
                <a:lnTo>
                  <a:pt x="5681" y="0"/>
                </a:lnTo>
                <a:lnTo>
                  <a:pt x="5684" y="0"/>
                </a:lnTo>
                <a:lnTo>
                  <a:pt x="5687" y="0"/>
                </a:lnTo>
                <a:lnTo>
                  <a:pt x="5689" y="0"/>
                </a:lnTo>
                <a:lnTo>
                  <a:pt x="5692" y="0"/>
                </a:lnTo>
                <a:lnTo>
                  <a:pt x="5695" y="0"/>
                </a:lnTo>
                <a:lnTo>
                  <a:pt x="5697" y="0"/>
                </a:lnTo>
                <a:lnTo>
                  <a:pt x="5700" y="0"/>
                </a:lnTo>
                <a:lnTo>
                  <a:pt x="5702" y="0"/>
                </a:lnTo>
                <a:lnTo>
                  <a:pt x="5704" y="0"/>
                </a:lnTo>
                <a:lnTo>
                  <a:pt x="5707" y="0"/>
                </a:lnTo>
                <a:lnTo>
                  <a:pt x="5709" y="0"/>
                </a:lnTo>
                <a:lnTo>
                  <a:pt x="5711" y="0"/>
                </a:lnTo>
                <a:lnTo>
                  <a:pt x="5713" y="0"/>
                </a:lnTo>
                <a:lnTo>
                  <a:pt x="5716" y="0"/>
                </a:lnTo>
                <a:lnTo>
                  <a:pt x="5718" y="0"/>
                </a:lnTo>
                <a:lnTo>
                  <a:pt x="5720" y="0"/>
                </a:lnTo>
                <a:lnTo>
                  <a:pt x="5722" y="0"/>
                </a:lnTo>
                <a:lnTo>
                  <a:pt x="5724" y="0"/>
                </a:lnTo>
                <a:lnTo>
                  <a:pt x="5725" y="0"/>
                </a:lnTo>
                <a:lnTo>
                  <a:pt x="5727" y="0"/>
                </a:lnTo>
                <a:lnTo>
                  <a:pt x="5729" y="0"/>
                </a:lnTo>
                <a:lnTo>
                  <a:pt x="5731" y="0"/>
                </a:lnTo>
                <a:lnTo>
                  <a:pt x="5733" y="0"/>
                </a:lnTo>
                <a:lnTo>
                  <a:pt x="5734" y="0"/>
                </a:lnTo>
                <a:lnTo>
                  <a:pt x="5736" y="0"/>
                </a:lnTo>
                <a:lnTo>
                  <a:pt x="5737" y="0"/>
                </a:lnTo>
                <a:lnTo>
                  <a:pt x="5739" y="0"/>
                </a:lnTo>
                <a:lnTo>
                  <a:pt x="5740" y="0"/>
                </a:lnTo>
                <a:lnTo>
                  <a:pt x="5742" y="0"/>
                </a:lnTo>
                <a:lnTo>
                  <a:pt x="5743" y="0"/>
                </a:lnTo>
                <a:lnTo>
                  <a:pt x="5744" y="0"/>
                </a:lnTo>
                <a:lnTo>
                  <a:pt x="5745" y="0"/>
                </a:lnTo>
                <a:lnTo>
                  <a:pt x="5747" y="0"/>
                </a:lnTo>
                <a:lnTo>
                  <a:pt x="5748" y="0"/>
                </a:lnTo>
                <a:lnTo>
                  <a:pt x="5749" y="0"/>
                </a:lnTo>
                <a:lnTo>
                  <a:pt x="5750" y="0"/>
                </a:lnTo>
                <a:lnTo>
                  <a:pt x="5751" y="0"/>
                </a:lnTo>
                <a:lnTo>
                  <a:pt x="5752" y="0"/>
                </a:lnTo>
                <a:lnTo>
                  <a:pt x="5753" y="0"/>
                </a:lnTo>
                <a:lnTo>
                  <a:pt x="5753" y="0"/>
                </a:lnTo>
                <a:lnTo>
                  <a:pt x="5754" y="0"/>
                </a:lnTo>
                <a:lnTo>
                  <a:pt x="5755" y="0"/>
                </a:lnTo>
                <a:lnTo>
                  <a:pt x="5756" y="0"/>
                </a:lnTo>
                <a:lnTo>
                  <a:pt x="5756" y="0"/>
                </a:lnTo>
                <a:lnTo>
                  <a:pt x="5757" y="0"/>
                </a:lnTo>
                <a:lnTo>
                  <a:pt x="5757" y="0"/>
                </a:lnTo>
                <a:lnTo>
                  <a:pt x="5758" y="0"/>
                </a:lnTo>
                <a:lnTo>
                  <a:pt x="5758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1"/>
                </a:lnTo>
                <a:lnTo>
                  <a:pt x="5759" y="1"/>
                </a:lnTo>
                <a:lnTo>
                  <a:pt x="5760" y="1"/>
                </a:lnTo>
                <a:lnTo>
                  <a:pt x="5760" y="2"/>
                </a:lnTo>
                <a:lnTo>
                  <a:pt x="5760" y="2"/>
                </a:lnTo>
                <a:lnTo>
                  <a:pt x="5759" y="3"/>
                </a:lnTo>
                <a:lnTo>
                  <a:pt x="5760" y="4"/>
                </a:lnTo>
                <a:lnTo>
                  <a:pt x="5760" y="4"/>
                </a:lnTo>
                <a:lnTo>
                  <a:pt x="5760" y="5"/>
                </a:lnTo>
                <a:lnTo>
                  <a:pt x="5760" y="6"/>
                </a:lnTo>
                <a:lnTo>
                  <a:pt x="5760" y="7"/>
                </a:lnTo>
                <a:lnTo>
                  <a:pt x="5760" y="8"/>
                </a:lnTo>
                <a:lnTo>
                  <a:pt x="5760" y="9"/>
                </a:lnTo>
                <a:lnTo>
                  <a:pt x="5759" y="10"/>
                </a:lnTo>
                <a:lnTo>
                  <a:pt x="5760" y="11"/>
                </a:lnTo>
                <a:lnTo>
                  <a:pt x="5760" y="13"/>
                </a:lnTo>
                <a:lnTo>
                  <a:pt x="5760" y="14"/>
                </a:lnTo>
                <a:lnTo>
                  <a:pt x="5760" y="16"/>
                </a:lnTo>
                <a:lnTo>
                  <a:pt x="5760" y="17"/>
                </a:lnTo>
                <a:lnTo>
                  <a:pt x="5760" y="19"/>
                </a:lnTo>
                <a:lnTo>
                  <a:pt x="5760" y="20"/>
                </a:lnTo>
                <a:lnTo>
                  <a:pt x="5760" y="22"/>
                </a:lnTo>
                <a:lnTo>
                  <a:pt x="5760" y="24"/>
                </a:lnTo>
                <a:lnTo>
                  <a:pt x="5760" y="26"/>
                </a:lnTo>
                <a:lnTo>
                  <a:pt x="5760" y="28"/>
                </a:lnTo>
                <a:lnTo>
                  <a:pt x="5760" y="29"/>
                </a:lnTo>
                <a:lnTo>
                  <a:pt x="5760" y="32"/>
                </a:lnTo>
                <a:lnTo>
                  <a:pt x="5760" y="34"/>
                </a:lnTo>
                <a:lnTo>
                  <a:pt x="5760" y="36"/>
                </a:lnTo>
                <a:lnTo>
                  <a:pt x="5760" y="38"/>
                </a:lnTo>
                <a:lnTo>
                  <a:pt x="5760" y="40"/>
                </a:lnTo>
                <a:lnTo>
                  <a:pt x="5760" y="43"/>
                </a:lnTo>
                <a:lnTo>
                  <a:pt x="5760" y="45"/>
                </a:lnTo>
                <a:lnTo>
                  <a:pt x="5760" y="48"/>
                </a:lnTo>
                <a:lnTo>
                  <a:pt x="5760" y="50"/>
                </a:lnTo>
                <a:lnTo>
                  <a:pt x="5760" y="53"/>
                </a:lnTo>
                <a:lnTo>
                  <a:pt x="5760" y="55"/>
                </a:lnTo>
                <a:lnTo>
                  <a:pt x="5760" y="58"/>
                </a:lnTo>
                <a:lnTo>
                  <a:pt x="5760" y="61"/>
                </a:lnTo>
                <a:lnTo>
                  <a:pt x="5760" y="64"/>
                </a:lnTo>
                <a:lnTo>
                  <a:pt x="5760" y="67"/>
                </a:lnTo>
                <a:lnTo>
                  <a:pt x="5760" y="70"/>
                </a:lnTo>
                <a:lnTo>
                  <a:pt x="5760" y="73"/>
                </a:lnTo>
                <a:lnTo>
                  <a:pt x="5760" y="76"/>
                </a:lnTo>
                <a:lnTo>
                  <a:pt x="5760" y="79"/>
                </a:lnTo>
                <a:lnTo>
                  <a:pt x="5760" y="82"/>
                </a:lnTo>
                <a:lnTo>
                  <a:pt x="5759" y="86"/>
                </a:lnTo>
                <a:lnTo>
                  <a:pt x="5760" y="89"/>
                </a:lnTo>
                <a:lnTo>
                  <a:pt x="5760" y="92"/>
                </a:lnTo>
                <a:lnTo>
                  <a:pt x="5760" y="96"/>
                </a:lnTo>
                <a:lnTo>
                  <a:pt x="5760" y="99"/>
                </a:lnTo>
                <a:lnTo>
                  <a:pt x="5760" y="103"/>
                </a:lnTo>
                <a:lnTo>
                  <a:pt x="5760" y="107"/>
                </a:lnTo>
                <a:lnTo>
                  <a:pt x="5760" y="110"/>
                </a:lnTo>
                <a:lnTo>
                  <a:pt x="5760" y="114"/>
                </a:lnTo>
                <a:lnTo>
                  <a:pt x="5760" y="118"/>
                </a:lnTo>
                <a:lnTo>
                  <a:pt x="5760" y="122"/>
                </a:lnTo>
                <a:lnTo>
                  <a:pt x="5760" y="126"/>
                </a:lnTo>
                <a:lnTo>
                  <a:pt x="5760" y="130"/>
                </a:lnTo>
                <a:lnTo>
                  <a:pt x="5760" y="134"/>
                </a:lnTo>
                <a:lnTo>
                  <a:pt x="5760" y="138"/>
                </a:lnTo>
                <a:lnTo>
                  <a:pt x="5760" y="142"/>
                </a:lnTo>
                <a:lnTo>
                  <a:pt x="5760" y="146"/>
                </a:lnTo>
                <a:lnTo>
                  <a:pt x="5760" y="150"/>
                </a:lnTo>
                <a:lnTo>
                  <a:pt x="5760" y="155"/>
                </a:lnTo>
                <a:lnTo>
                  <a:pt x="5760" y="159"/>
                </a:lnTo>
                <a:lnTo>
                  <a:pt x="5760" y="164"/>
                </a:lnTo>
                <a:lnTo>
                  <a:pt x="5760" y="168"/>
                </a:lnTo>
                <a:lnTo>
                  <a:pt x="5760" y="173"/>
                </a:lnTo>
                <a:lnTo>
                  <a:pt x="5760" y="177"/>
                </a:lnTo>
                <a:lnTo>
                  <a:pt x="5760" y="182"/>
                </a:lnTo>
                <a:lnTo>
                  <a:pt x="5760" y="187"/>
                </a:lnTo>
                <a:lnTo>
                  <a:pt x="5760" y="192"/>
                </a:lnTo>
                <a:lnTo>
                  <a:pt x="5760" y="196"/>
                </a:lnTo>
                <a:lnTo>
                  <a:pt x="5760" y="201"/>
                </a:lnTo>
                <a:lnTo>
                  <a:pt x="5760" y="206"/>
                </a:lnTo>
                <a:lnTo>
                  <a:pt x="5760" y="211"/>
                </a:lnTo>
                <a:lnTo>
                  <a:pt x="5760" y="216"/>
                </a:lnTo>
                <a:lnTo>
                  <a:pt x="5760" y="221"/>
                </a:lnTo>
                <a:lnTo>
                  <a:pt x="5760" y="227"/>
                </a:lnTo>
                <a:lnTo>
                  <a:pt x="5760" y="232"/>
                </a:lnTo>
                <a:lnTo>
                  <a:pt x="5760" y="237"/>
                </a:lnTo>
                <a:lnTo>
                  <a:pt x="5759" y="242"/>
                </a:lnTo>
                <a:lnTo>
                  <a:pt x="5760" y="248"/>
                </a:lnTo>
                <a:lnTo>
                  <a:pt x="5760" y="253"/>
                </a:lnTo>
                <a:lnTo>
                  <a:pt x="5760" y="259"/>
                </a:lnTo>
                <a:lnTo>
                  <a:pt x="5760" y="264"/>
                </a:lnTo>
                <a:lnTo>
                  <a:pt x="5760" y="270"/>
                </a:lnTo>
                <a:lnTo>
                  <a:pt x="5760" y="275"/>
                </a:lnTo>
                <a:lnTo>
                  <a:pt x="5759" y="281"/>
                </a:lnTo>
                <a:lnTo>
                  <a:pt x="5760" y="287"/>
                </a:lnTo>
                <a:lnTo>
                  <a:pt x="5760" y="292"/>
                </a:lnTo>
                <a:lnTo>
                  <a:pt x="5760" y="298"/>
                </a:lnTo>
                <a:lnTo>
                  <a:pt x="5760" y="304"/>
                </a:lnTo>
                <a:lnTo>
                  <a:pt x="5760" y="310"/>
                </a:lnTo>
                <a:lnTo>
                  <a:pt x="5760" y="316"/>
                </a:lnTo>
                <a:lnTo>
                  <a:pt x="5760" y="322"/>
                </a:lnTo>
                <a:lnTo>
                  <a:pt x="5760" y="328"/>
                </a:lnTo>
                <a:lnTo>
                  <a:pt x="5760" y="334"/>
                </a:lnTo>
                <a:lnTo>
                  <a:pt x="5759" y="340"/>
                </a:lnTo>
                <a:lnTo>
                  <a:pt x="5760" y="346"/>
                </a:lnTo>
                <a:lnTo>
                  <a:pt x="5760" y="353"/>
                </a:lnTo>
                <a:lnTo>
                  <a:pt x="5760" y="359"/>
                </a:lnTo>
                <a:lnTo>
                  <a:pt x="5760" y="365"/>
                </a:lnTo>
                <a:lnTo>
                  <a:pt x="5760" y="372"/>
                </a:lnTo>
                <a:lnTo>
                  <a:pt x="5760" y="378"/>
                </a:lnTo>
                <a:lnTo>
                  <a:pt x="5760" y="385"/>
                </a:lnTo>
                <a:lnTo>
                  <a:pt x="5760" y="391"/>
                </a:lnTo>
                <a:lnTo>
                  <a:pt x="5760" y="398"/>
                </a:lnTo>
                <a:lnTo>
                  <a:pt x="5760" y="404"/>
                </a:lnTo>
                <a:lnTo>
                  <a:pt x="5760" y="411"/>
                </a:lnTo>
                <a:lnTo>
                  <a:pt x="5760" y="418"/>
                </a:lnTo>
                <a:lnTo>
                  <a:pt x="5759" y="425"/>
                </a:lnTo>
                <a:lnTo>
                  <a:pt x="5760" y="431"/>
                </a:lnTo>
                <a:lnTo>
                  <a:pt x="5760" y="438"/>
                </a:lnTo>
                <a:lnTo>
                  <a:pt x="5760" y="445"/>
                </a:lnTo>
                <a:lnTo>
                  <a:pt x="5760" y="452"/>
                </a:lnTo>
                <a:lnTo>
                  <a:pt x="5760" y="459"/>
                </a:lnTo>
                <a:lnTo>
                  <a:pt x="5760" y="466"/>
                </a:lnTo>
                <a:lnTo>
                  <a:pt x="5760" y="473"/>
                </a:lnTo>
                <a:lnTo>
                  <a:pt x="5760" y="480"/>
                </a:lnTo>
                <a:lnTo>
                  <a:pt x="5760" y="487"/>
                </a:lnTo>
                <a:lnTo>
                  <a:pt x="5760" y="494"/>
                </a:lnTo>
                <a:lnTo>
                  <a:pt x="5760" y="502"/>
                </a:lnTo>
                <a:lnTo>
                  <a:pt x="5760" y="509"/>
                </a:lnTo>
                <a:lnTo>
                  <a:pt x="5760" y="516"/>
                </a:lnTo>
                <a:lnTo>
                  <a:pt x="5760" y="524"/>
                </a:lnTo>
                <a:lnTo>
                  <a:pt x="5760" y="531"/>
                </a:lnTo>
                <a:lnTo>
                  <a:pt x="5760" y="538"/>
                </a:lnTo>
                <a:lnTo>
                  <a:pt x="5760" y="546"/>
                </a:lnTo>
                <a:lnTo>
                  <a:pt x="5760" y="553"/>
                </a:lnTo>
                <a:lnTo>
                  <a:pt x="5760" y="561"/>
                </a:lnTo>
                <a:lnTo>
                  <a:pt x="5760" y="569"/>
                </a:lnTo>
                <a:lnTo>
                  <a:pt x="5760" y="576"/>
                </a:lnTo>
                <a:lnTo>
                  <a:pt x="5760" y="584"/>
                </a:lnTo>
                <a:lnTo>
                  <a:pt x="5760" y="592"/>
                </a:lnTo>
                <a:lnTo>
                  <a:pt x="5760" y="599"/>
                </a:lnTo>
                <a:lnTo>
                  <a:pt x="5760" y="607"/>
                </a:lnTo>
                <a:lnTo>
                  <a:pt x="5760" y="615"/>
                </a:lnTo>
                <a:lnTo>
                  <a:pt x="5760" y="623"/>
                </a:lnTo>
                <a:lnTo>
                  <a:pt x="5760" y="631"/>
                </a:lnTo>
                <a:lnTo>
                  <a:pt x="5760" y="639"/>
                </a:lnTo>
                <a:lnTo>
                  <a:pt x="5759" y="647"/>
                </a:lnTo>
                <a:lnTo>
                  <a:pt x="5760" y="655"/>
                </a:lnTo>
                <a:lnTo>
                  <a:pt x="5760" y="663"/>
                </a:lnTo>
                <a:lnTo>
                  <a:pt x="5760" y="671"/>
                </a:lnTo>
                <a:lnTo>
                  <a:pt x="5760" y="679"/>
                </a:lnTo>
                <a:lnTo>
                  <a:pt x="5759" y="687"/>
                </a:lnTo>
                <a:lnTo>
                  <a:pt x="5760" y="695"/>
                </a:lnTo>
                <a:lnTo>
                  <a:pt x="5759" y="704"/>
                </a:lnTo>
                <a:lnTo>
                  <a:pt x="5760" y="712"/>
                </a:lnTo>
                <a:lnTo>
                  <a:pt x="5759" y="720"/>
                </a:lnTo>
                <a:lnTo>
                  <a:pt x="5760" y="728"/>
                </a:lnTo>
                <a:lnTo>
                  <a:pt x="5760" y="737"/>
                </a:lnTo>
                <a:lnTo>
                  <a:pt x="5760" y="745"/>
                </a:lnTo>
                <a:lnTo>
                  <a:pt x="5759" y="754"/>
                </a:lnTo>
                <a:lnTo>
                  <a:pt x="5760" y="762"/>
                </a:lnTo>
                <a:lnTo>
                  <a:pt x="5759" y="771"/>
                </a:lnTo>
                <a:lnTo>
                  <a:pt x="5760" y="779"/>
                </a:lnTo>
                <a:lnTo>
                  <a:pt x="5759" y="788"/>
                </a:lnTo>
                <a:lnTo>
                  <a:pt x="5760" y="796"/>
                </a:lnTo>
                <a:lnTo>
                  <a:pt x="5759" y="805"/>
                </a:lnTo>
                <a:lnTo>
                  <a:pt x="5760" y="814"/>
                </a:lnTo>
                <a:lnTo>
                  <a:pt x="5759" y="822"/>
                </a:lnTo>
                <a:lnTo>
                  <a:pt x="5760" y="831"/>
                </a:lnTo>
                <a:lnTo>
                  <a:pt x="5759" y="840"/>
                </a:lnTo>
                <a:lnTo>
                  <a:pt x="5760" y="849"/>
                </a:lnTo>
                <a:lnTo>
                  <a:pt x="5759" y="858"/>
                </a:lnTo>
                <a:lnTo>
                  <a:pt x="5760" y="866"/>
                </a:lnTo>
                <a:lnTo>
                  <a:pt x="5759" y="875"/>
                </a:lnTo>
                <a:lnTo>
                  <a:pt x="5760" y="884"/>
                </a:lnTo>
                <a:lnTo>
                  <a:pt x="5759" y="893"/>
                </a:lnTo>
                <a:lnTo>
                  <a:pt x="5760" y="902"/>
                </a:lnTo>
                <a:lnTo>
                  <a:pt x="5759" y="911"/>
                </a:lnTo>
                <a:lnTo>
                  <a:pt x="5760" y="920"/>
                </a:lnTo>
                <a:lnTo>
                  <a:pt x="5759" y="929"/>
                </a:lnTo>
                <a:lnTo>
                  <a:pt x="5760" y="938"/>
                </a:lnTo>
                <a:lnTo>
                  <a:pt x="5759" y="948"/>
                </a:lnTo>
                <a:lnTo>
                  <a:pt x="5760" y="957"/>
                </a:lnTo>
                <a:lnTo>
                  <a:pt x="5759" y="966"/>
                </a:lnTo>
                <a:lnTo>
                  <a:pt x="5760" y="975"/>
                </a:lnTo>
                <a:lnTo>
                  <a:pt x="5759" y="984"/>
                </a:lnTo>
                <a:lnTo>
                  <a:pt x="5760" y="994"/>
                </a:lnTo>
                <a:lnTo>
                  <a:pt x="5759" y="1003"/>
                </a:lnTo>
                <a:lnTo>
                  <a:pt x="5760" y="1012"/>
                </a:lnTo>
                <a:lnTo>
                  <a:pt x="5759" y="1022"/>
                </a:lnTo>
                <a:lnTo>
                  <a:pt x="5760" y="1031"/>
                </a:lnTo>
                <a:lnTo>
                  <a:pt x="5759" y="1040"/>
                </a:lnTo>
                <a:lnTo>
                  <a:pt x="5760" y="1050"/>
                </a:lnTo>
                <a:lnTo>
                  <a:pt x="5759" y="1059"/>
                </a:lnTo>
                <a:lnTo>
                  <a:pt x="5760" y="1069"/>
                </a:lnTo>
                <a:lnTo>
                  <a:pt x="5759" y="1078"/>
                </a:lnTo>
                <a:lnTo>
                  <a:pt x="5760" y="1088"/>
                </a:lnTo>
                <a:lnTo>
                  <a:pt x="5759" y="1097"/>
                </a:lnTo>
                <a:lnTo>
                  <a:pt x="5760" y="1107"/>
                </a:lnTo>
                <a:lnTo>
                  <a:pt x="5759" y="1117"/>
                </a:lnTo>
                <a:lnTo>
                  <a:pt x="5760" y="1126"/>
                </a:lnTo>
                <a:lnTo>
                  <a:pt x="5759" y="1136"/>
                </a:lnTo>
                <a:lnTo>
                  <a:pt x="5760" y="1146"/>
                </a:lnTo>
                <a:lnTo>
                  <a:pt x="5759" y="1155"/>
                </a:lnTo>
                <a:lnTo>
                  <a:pt x="5760" y="1165"/>
                </a:lnTo>
                <a:lnTo>
                  <a:pt x="5759" y="1175"/>
                </a:lnTo>
                <a:lnTo>
                  <a:pt x="5760" y="1185"/>
                </a:lnTo>
                <a:lnTo>
                  <a:pt x="5759" y="1194"/>
                </a:lnTo>
                <a:lnTo>
                  <a:pt x="5760" y="1204"/>
                </a:lnTo>
                <a:lnTo>
                  <a:pt x="5759" y="1214"/>
                </a:lnTo>
                <a:lnTo>
                  <a:pt x="5760" y="1224"/>
                </a:lnTo>
                <a:lnTo>
                  <a:pt x="5759" y="1234"/>
                </a:lnTo>
                <a:lnTo>
                  <a:pt x="5760" y="1244"/>
                </a:lnTo>
                <a:lnTo>
                  <a:pt x="5760" y="1254"/>
                </a:lnTo>
                <a:lnTo>
                  <a:pt x="5760" y="1264"/>
                </a:lnTo>
                <a:lnTo>
                  <a:pt x="5759" y="1274"/>
                </a:lnTo>
                <a:lnTo>
                  <a:pt x="5760" y="1284"/>
                </a:lnTo>
                <a:lnTo>
                  <a:pt x="5759" y="1294"/>
                </a:lnTo>
                <a:lnTo>
                  <a:pt x="5760" y="1304"/>
                </a:lnTo>
                <a:lnTo>
                  <a:pt x="5759" y="1314"/>
                </a:lnTo>
                <a:lnTo>
                  <a:pt x="5760" y="1324"/>
                </a:lnTo>
                <a:lnTo>
                  <a:pt x="5759" y="1334"/>
                </a:lnTo>
                <a:lnTo>
                  <a:pt x="5760" y="1344"/>
                </a:lnTo>
                <a:lnTo>
                  <a:pt x="5759" y="1354"/>
                </a:lnTo>
                <a:lnTo>
                  <a:pt x="5760" y="1364"/>
                </a:lnTo>
                <a:lnTo>
                  <a:pt x="5759" y="1374"/>
                </a:lnTo>
                <a:lnTo>
                  <a:pt x="5760" y="1385"/>
                </a:lnTo>
                <a:lnTo>
                  <a:pt x="5759" y="1395"/>
                </a:lnTo>
                <a:lnTo>
                  <a:pt x="5760" y="1405"/>
                </a:lnTo>
                <a:lnTo>
                  <a:pt x="5759" y="1415"/>
                </a:lnTo>
                <a:lnTo>
                  <a:pt x="5760" y="1425"/>
                </a:lnTo>
                <a:lnTo>
                  <a:pt x="5759" y="1436"/>
                </a:lnTo>
                <a:lnTo>
                  <a:pt x="5760" y="1446"/>
                </a:lnTo>
                <a:lnTo>
                  <a:pt x="5759" y="1456"/>
                </a:lnTo>
                <a:lnTo>
                  <a:pt x="5760" y="1467"/>
                </a:lnTo>
                <a:lnTo>
                  <a:pt x="5759" y="1477"/>
                </a:lnTo>
                <a:lnTo>
                  <a:pt x="5760" y="1487"/>
                </a:lnTo>
                <a:lnTo>
                  <a:pt x="5759" y="1498"/>
                </a:lnTo>
                <a:lnTo>
                  <a:pt x="5760" y="1508"/>
                </a:lnTo>
                <a:lnTo>
                  <a:pt x="5759" y="1518"/>
                </a:lnTo>
                <a:lnTo>
                  <a:pt x="5760" y="1529"/>
                </a:lnTo>
                <a:lnTo>
                  <a:pt x="5759" y="1539"/>
                </a:lnTo>
                <a:lnTo>
                  <a:pt x="5760" y="1550"/>
                </a:lnTo>
                <a:lnTo>
                  <a:pt x="5759" y="1560"/>
                </a:lnTo>
                <a:lnTo>
                  <a:pt x="5760" y="1571"/>
                </a:lnTo>
                <a:lnTo>
                  <a:pt x="5759" y="1581"/>
                </a:lnTo>
                <a:lnTo>
                  <a:pt x="5760" y="1592"/>
                </a:lnTo>
                <a:lnTo>
                  <a:pt x="5760" y="1602"/>
                </a:lnTo>
                <a:lnTo>
                  <a:pt x="5760" y="1613"/>
                </a:lnTo>
                <a:lnTo>
                  <a:pt x="5759" y="1623"/>
                </a:lnTo>
                <a:lnTo>
                  <a:pt x="5760" y="1634"/>
                </a:lnTo>
                <a:lnTo>
                  <a:pt x="5759" y="1644"/>
                </a:lnTo>
                <a:lnTo>
                  <a:pt x="5760" y="1655"/>
                </a:lnTo>
                <a:lnTo>
                  <a:pt x="5759" y="1665"/>
                </a:lnTo>
                <a:lnTo>
                  <a:pt x="5760" y="1676"/>
                </a:lnTo>
                <a:lnTo>
                  <a:pt x="5759" y="1686"/>
                </a:lnTo>
                <a:lnTo>
                  <a:pt x="5760" y="1697"/>
                </a:lnTo>
                <a:lnTo>
                  <a:pt x="5759" y="1708"/>
                </a:lnTo>
                <a:lnTo>
                  <a:pt x="5760" y="1718"/>
                </a:lnTo>
                <a:lnTo>
                  <a:pt x="5759" y="1729"/>
                </a:lnTo>
                <a:lnTo>
                  <a:pt x="5760" y="1740"/>
                </a:lnTo>
                <a:lnTo>
                  <a:pt x="5759" y="1750"/>
                </a:lnTo>
                <a:lnTo>
                  <a:pt x="5760" y="1761"/>
                </a:lnTo>
                <a:lnTo>
                  <a:pt x="5759" y="1772"/>
                </a:lnTo>
                <a:lnTo>
                  <a:pt x="5760" y="1782"/>
                </a:lnTo>
                <a:lnTo>
                  <a:pt x="5759" y="1793"/>
                </a:lnTo>
                <a:lnTo>
                  <a:pt x="5760" y="1804"/>
                </a:lnTo>
                <a:lnTo>
                  <a:pt x="5759" y="1814"/>
                </a:lnTo>
                <a:lnTo>
                  <a:pt x="5760" y="1825"/>
                </a:lnTo>
                <a:lnTo>
                  <a:pt x="5759" y="1836"/>
                </a:lnTo>
                <a:lnTo>
                  <a:pt x="5760" y="1847"/>
                </a:lnTo>
                <a:lnTo>
                  <a:pt x="5759" y="1857"/>
                </a:lnTo>
                <a:lnTo>
                  <a:pt x="5760" y="1868"/>
                </a:lnTo>
                <a:lnTo>
                  <a:pt x="5759" y="1879"/>
                </a:lnTo>
                <a:lnTo>
                  <a:pt x="5760" y="1889"/>
                </a:lnTo>
                <a:lnTo>
                  <a:pt x="5759" y="1900"/>
                </a:lnTo>
                <a:lnTo>
                  <a:pt x="5760" y="1911"/>
                </a:lnTo>
                <a:lnTo>
                  <a:pt x="5760" y="1922"/>
                </a:lnTo>
                <a:lnTo>
                  <a:pt x="5760" y="1933"/>
                </a:lnTo>
                <a:lnTo>
                  <a:pt x="5759" y="1943"/>
                </a:lnTo>
                <a:lnTo>
                  <a:pt x="5760" y="1954"/>
                </a:lnTo>
                <a:lnTo>
                  <a:pt x="5759" y="1965"/>
                </a:lnTo>
                <a:lnTo>
                  <a:pt x="5760" y="1976"/>
                </a:lnTo>
                <a:lnTo>
                  <a:pt x="5759" y="1987"/>
                </a:lnTo>
                <a:lnTo>
                  <a:pt x="5760" y="1997"/>
                </a:lnTo>
                <a:lnTo>
                  <a:pt x="5759" y="2008"/>
                </a:lnTo>
                <a:lnTo>
                  <a:pt x="5760" y="2019"/>
                </a:lnTo>
                <a:lnTo>
                  <a:pt x="5759" y="2030"/>
                </a:lnTo>
                <a:lnTo>
                  <a:pt x="5760" y="2041"/>
                </a:lnTo>
                <a:lnTo>
                  <a:pt x="5759" y="2051"/>
                </a:lnTo>
                <a:lnTo>
                  <a:pt x="5760" y="2062"/>
                </a:lnTo>
                <a:lnTo>
                  <a:pt x="5759" y="2073"/>
                </a:lnTo>
                <a:lnTo>
                  <a:pt x="5760" y="2084"/>
                </a:lnTo>
                <a:lnTo>
                  <a:pt x="5759" y="2095"/>
                </a:lnTo>
                <a:lnTo>
                  <a:pt x="5760" y="2106"/>
                </a:lnTo>
                <a:lnTo>
                  <a:pt x="5759" y="2116"/>
                </a:lnTo>
                <a:lnTo>
                  <a:pt x="5760" y="2127"/>
                </a:lnTo>
                <a:lnTo>
                  <a:pt x="5759" y="2138"/>
                </a:lnTo>
                <a:lnTo>
                  <a:pt x="5760" y="2149"/>
                </a:lnTo>
                <a:lnTo>
                  <a:pt x="5759" y="2160"/>
                </a:lnTo>
                <a:lnTo>
                  <a:pt x="5760" y="2171"/>
                </a:lnTo>
                <a:lnTo>
                  <a:pt x="5760" y="2181"/>
                </a:lnTo>
                <a:lnTo>
                  <a:pt x="5760" y="2192"/>
                </a:lnTo>
                <a:lnTo>
                  <a:pt x="5760" y="2203"/>
                </a:lnTo>
                <a:lnTo>
                  <a:pt x="5760" y="2214"/>
                </a:lnTo>
                <a:lnTo>
                  <a:pt x="5760" y="2225"/>
                </a:lnTo>
                <a:lnTo>
                  <a:pt x="5759" y="2236"/>
                </a:lnTo>
                <a:lnTo>
                  <a:pt x="5760" y="2246"/>
                </a:lnTo>
                <a:lnTo>
                  <a:pt x="5760" y="2257"/>
                </a:lnTo>
                <a:lnTo>
                  <a:pt x="5760" y="2268"/>
                </a:lnTo>
                <a:lnTo>
                  <a:pt x="5759" y="2279"/>
                </a:lnTo>
                <a:lnTo>
                  <a:pt x="5760" y="2290"/>
                </a:lnTo>
                <a:lnTo>
                  <a:pt x="5760" y="2301"/>
                </a:lnTo>
                <a:lnTo>
                  <a:pt x="5760" y="2311"/>
                </a:lnTo>
                <a:lnTo>
                  <a:pt x="5760" y="2322"/>
                </a:lnTo>
                <a:lnTo>
                  <a:pt x="5760" y="2333"/>
                </a:lnTo>
                <a:lnTo>
                  <a:pt x="5760" y="2344"/>
                </a:lnTo>
                <a:lnTo>
                  <a:pt x="5760" y="2355"/>
                </a:lnTo>
                <a:lnTo>
                  <a:pt x="5760" y="2365"/>
                </a:lnTo>
                <a:lnTo>
                  <a:pt x="5760" y="2376"/>
                </a:lnTo>
                <a:lnTo>
                  <a:pt x="5760" y="2387"/>
                </a:lnTo>
                <a:lnTo>
                  <a:pt x="5760" y="2398"/>
                </a:lnTo>
                <a:lnTo>
                  <a:pt x="5760" y="2408"/>
                </a:lnTo>
                <a:lnTo>
                  <a:pt x="5760" y="2419"/>
                </a:lnTo>
                <a:lnTo>
                  <a:pt x="5760" y="2430"/>
                </a:lnTo>
                <a:lnTo>
                  <a:pt x="5760" y="2441"/>
                </a:lnTo>
                <a:lnTo>
                  <a:pt x="5760" y="2451"/>
                </a:lnTo>
                <a:lnTo>
                  <a:pt x="5759" y="2462"/>
                </a:lnTo>
                <a:lnTo>
                  <a:pt x="5760" y="2473"/>
                </a:lnTo>
                <a:lnTo>
                  <a:pt x="5760" y="2484"/>
                </a:lnTo>
                <a:lnTo>
                  <a:pt x="5760" y="2494"/>
                </a:lnTo>
                <a:lnTo>
                  <a:pt x="5760" y="2505"/>
                </a:lnTo>
                <a:lnTo>
                  <a:pt x="5760" y="2516"/>
                </a:lnTo>
                <a:lnTo>
                  <a:pt x="5760" y="2527"/>
                </a:lnTo>
                <a:lnTo>
                  <a:pt x="5760" y="2537"/>
                </a:lnTo>
                <a:lnTo>
                  <a:pt x="5760" y="2548"/>
                </a:lnTo>
                <a:lnTo>
                  <a:pt x="5760" y="2559"/>
                </a:lnTo>
                <a:lnTo>
                  <a:pt x="5760" y="2569"/>
                </a:lnTo>
                <a:lnTo>
                  <a:pt x="5760" y="2580"/>
                </a:lnTo>
                <a:lnTo>
                  <a:pt x="5760" y="2591"/>
                </a:lnTo>
                <a:lnTo>
                  <a:pt x="5760" y="2601"/>
                </a:lnTo>
                <a:lnTo>
                  <a:pt x="5760" y="2612"/>
                </a:lnTo>
                <a:lnTo>
                  <a:pt x="5760" y="2622"/>
                </a:lnTo>
                <a:lnTo>
                  <a:pt x="5760" y="2633"/>
                </a:lnTo>
                <a:lnTo>
                  <a:pt x="5760" y="2644"/>
                </a:lnTo>
                <a:lnTo>
                  <a:pt x="5760" y="2654"/>
                </a:lnTo>
                <a:lnTo>
                  <a:pt x="5759" y="2665"/>
                </a:lnTo>
                <a:lnTo>
                  <a:pt x="5760" y="2675"/>
                </a:lnTo>
                <a:lnTo>
                  <a:pt x="5760" y="2686"/>
                </a:lnTo>
                <a:lnTo>
                  <a:pt x="5760" y="2696"/>
                </a:lnTo>
                <a:lnTo>
                  <a:pt x="5760" y="2707"/>
                </a:lnTo>
                <a:lnTo>
                  <a:pt x="5760" y="2717"/>
                </a:lnTo>
                <a:lnTo>
                  <a:pt x="5760" y="2728"/>
                </a:lnTo>
                <a:lnTo>
                  <a:pt x="5760" y="2738"/>
                </a:lnTo>
                <a:lnTo>
                  <a:pt x="5760" y="2749"/>
                </a:lnTo>
                <a:lnTo>
                  <a:pt x="5760" y="2759"/>
                </a:lnTo>
                <a:lnTo>
                  <a:pt x="5760" y="2770"/>
                </a:lnTo>
                <a:lnTo>
                  <a:pt x="5760" y="2780"/>
                </a:lnTo>
                <a:lnTo>
                  <a:pt x="5759" y="2791"/>
                </a:lnTo>
                <a:lnTo>
                  <a:pt x="5759" y="2801"/>
                </a:lnTo>
                <a:lnTo>
                  <a:pt x="5760" y="2812"/>
                </a:lnTo>
                <a:lnTo>
                  <a:pt x="5760" y="2822"/>
                </a:lnTo>
                <a:lnTo>
                  <a:pt x="5760" y="2832"/>
                </a:lnTo>
                <a:lnTo>
                  <a:pt x="5760" y="2843"/>
                </a:lnTo>
                <a:lnTo>
                  <a:pt x="5760" y="2853"/>
                </a:lnTo>
                <a:lnTo>
                  <a:pt x="5760" y="2863"/>
                </a:lnTo>
                <a:lnTo>
                  <a:pt x="5760" y="2874"/>
                </a:lnTo>
                <a:lnTo>
                  <a:pt x="5760" y="2884"/>
                </a:lnTo>
                <a:lnTo>
                  <a:pt x="5760" y="2894"/>
                </a:lnTo>
                <a:lnTo>
                  <a:pt x="5760" y="2904"/>
                </a:lnTo>
                <a:lnTo>
                  <a:pt x="5759" y="2915"/>
                </a:lnTo>
                <a:lnTo>
                  <a:pt x="5760" y="2925"/>
                </a:lnTo>
                <a:lnTo>
                  <a:pt x="5760" y="2935"/>
                </a:lnTo>
                <a:lnTo>
                  <a:pt x="5760" y="2945"/>
                </a:lnTo>
                <a:lnTo>
                  <a:pt x="5760" y="2955"/>
                </a:lnTo>
                <a:lnTo>
                  <a:pt x="5760" y="2965"/>
                </a:lnTo>
                <a:lnTo>
                  <a:pt x="5760" y="2976"/>
                </a:lnTo>
                <a:lnTo>
                  <a:pt x="5760" y="2986"/>
                </a:lnTo>
                <a:lnTo>
                  <a:pt x="5760" y="2996"/>
                </a:lnTo>
                <a:lnTo>
                  <a:pt x="5760" y="3006"/>
                </a:lnTo>
                <a:lnTo>
                  <a:pt x="5760" y="3016"/>
                </a:lnTo>
                <a:lnTo>
                  <a:pt x="5760" y="3026"/>
                </a:lnTo>
                <a:lnTo>
                  <a:pt x="5760" y="3036"/>
                </a:lnTo>
                <a:lnTo>
                  <a:pt x="5760" y="3046"/>
                </a:lnTo>
                <a:lnTo>
                  <a:pt x="5760" y="3056"/>
                </a:lnTo>
                <a:lnTo>
                  <a:pt x="5760" y="3066"/>
                </a:lnTo>
                <a:lnTo>
                  <a:pt x="5759" y="3076"/>
                </a:lnTo>
                <a:lnTo>
                  <a:pt x="5759" y="3086"/>
                </a:lnTo>
                <a:lnTo>
                  <a:pt x="5760" y="3096"/>
                </a:lnTo>
                <a:lnTo>
                  <a:pt x="5760" y="3105"/>
                </a:lnTo>
                <a:lnTo>
                  <a:pt x="5760" y="3115"/>
                </a:lnTo>
                <a:lnTo>
                  <a:pt x="5760" y="3125"/>
                </a:lnTo>
                <a:lnTo>
                  <a:pt x="5760" y="3135"/>
                </a:lnTo>
                <a:lnTo>
                  <a:pt x="5760" y="3145"/>
                </a:lnTo>
                <a:lnTo>
                  <a:pt x="5759" y="3154"/>
                </a:lnTo>
                <a:lnTo>
                  <a:pt x="5760" y="3164"/>
                </a:lnTo>
                <a:lnTo>
                  <a:pt x="5760" y="3174"/>
                </a:lnTo>
                <a:lnTo>
                  <a:pt x="5760" y="3184"/>
                </a:lnTo>
                <a:lnTo>
                  <a:pt x="5760" y="3193"/>
                </a:lnTo>
                <a:lnTo>
                  <a:pt x="5760" y="3203"/>
                </a:lnTo>
                <a:lnTo>
                  <a:pt x="5760" y="3212"/>
                </a:lnTo>
                <a:lnTo>
                  <a:pt x="5760" y="3222"/>
                </a:lnTo>
                <a:lnTo>
                  <a:pt x="5760" y="3232"/>
                </a:lnTo>
                <a:lnTo>
                  <a:pt x="5760" y="3241"/>
                </a:lnTo>
                <a:lnTo>
                  <a:pt x="5760" y="3251"/>
                </a:lnTo>
                <a:lnTo>
                  <a:pt x="5760" y="3260"/>
                </a:lnTo>
                <a:lnTo>
                  <a:pt x="5760" y="3270"/>
                </a:lnTo>
                <a:lnTo>
                  <a:pt x="5760" y="3279"/>
                </a:lnTo>
                <a:lnTo>
                  <a:pt x="5760" y="3288"/>
                </a:lnTo>
                <a:lnTo>
                  <a:pt x="5760" y="3298"/>
                </a:lnTo>
                <a:lnTo>
                  <a:pt x="5759" y="3307"/>
                </a:lnTo>
                <a:lnTo>
                  <a:pt x="5759" y="3316"/>
                </a:lnTo>
                <a:lnTo>
                  <a:pt x="5760" y="3326"/>
                </a:lnTo>
                <a:lnTo>
                  <a:pt x="5760" y="3335"/>
                </a:lnTo>
                <a:lnTo>
                  <a:pt x="5760" y="3344"/>
                </a:lnTo>
                <a:lnTo>
                  <a:pt x="5760" y="3354"/>
                </a:lnTo>
                <a:lnTo>
                  <a:pt x="5760" y="3363"/>
                </a:lnTo>
                <a:lnTo>
                  <a:pt x="5760" y="3372"/>
                </a:lnTo>
                <a:lnTo>
                  <a:pt x="5760" y="3381"/>
                </a:lnTo>
                <a:lnTo>
                  <a:pt x="5760" y="3390"/>
                </a:lnTo>
                <a:lnTo>
                  <a:pt x="5760" y="3399"/>
                </a:lnTo>
                <a:lnTo>
                  <a:pt x="5760" y="3408"/>
                </a:lnTo>
                <a:lnTo>
                  <a:pt x="5760" y="3417"/>
                </a:lnTo>
                <a:lnTo>
                  <a:pt x="5760" y="3426"/>
                </a:lnTo>
                <a:lnTo>
                  <a:pt x="5760" y="3435"/>
                </a:lnTo>
                <a:lnTo>
                  <a:pt x="5760" y="3444"/>
                </a:lnTo>
                <a:lnTo>
                  <a:pt x="5760" y="3453"/>
                </a:lnTo>
                <a:lnTo>
                  <a:pt x="5760" y="3462"/>
                </a:lnTo>
                <a:lnTo>
                  <a:pt x="5760" y="3471"/>
                </a:lnTo>
                <a:lnTo>
                  <a:pt x="5760" y="3480"/>
                </a:lnTo>
                <a:lnTo>
                  <a:pt x="5760" y="3488"/>
                </a:lnTo>
                <a:lnTo>
                  <a:pt x="5760" y="3497"/>
                </a:lnTo>
                <a:lnTo>
                  <a:pt x="5760" y="3506"/>
                </a:lnTo>
                <a:lnTo>
                  <a:pt x="5760" y="3514"/>
                </a:lnTo>
                <a:lnTo>
                  <a:pt x="5760" y="3523"/>
                </a:lnTo>
                <a:lnTo>
                  <a:pt x="5760" y="3532"/>
                </a:lnTo>
                <a:lnTo>
                  <a:pt x="5760" y="3540"/>
                </a:lnTo>
                <a:lnTo>
                  <a:pt x="5760" y="3549"/>
                </a:lnTo>
                <a:lnTo>
                  <a:pt x="5760" y="3557"/>
                </a:lnTo>
                <a:lnTo>
                  <a:pt x="5760" y="3566"/>
                </a:lnTo>
                <a:lnTo>
                  <a:pt x="5760" y="3574"/>
                </a:lnTo>
                <a:lnTo>
                  <a:pt x="5760" y="3583"/>
                </a:lnTo>
                <a:lnTo>
                  <a:pt x="5760" y="3591"/>
                </a:lnTo>
                <a:lnTo>
                  <a:pt x="5759" y="3599"/>
                </a:lnTo>
                <a:lnTo>
                  <a:pt x="5760" y="3608"/>
                </a:lnTo>
                <a:lnTo>
                  <a:pt x="5760" y="3616"/>
                </a:lnTo>
                <a:lnTo>
                  <a:pt x="5760" y="3624"/>
                </a:lnTo>
                <a:lnTo>
                  <a:pt x="5760" y="3632"/>
                </a:lnTo>
                <a:lnTo>
                  <a:pt x="5760" y="3641"/>
                </a:lnTo>
                <a:lnTo>
                  <a:pt x="5760" y="3649"/>
                </a:lnTo>
                <a:lnTo>
                  <a:pt x="5760" y="3657"/>
                </a:lnTo>
                <a:lnTo>
                  <a:pt x="5759" y="3665"/>
                </a:lnTo>
                <a:lnTo>
                  <a:pt x="5760" y="3673"/>
                </a:lnTo>
                <a:lnTo>
                  <a:pt x="5760" y="3681"/>
                </a:lnTo>
                <a:lnTo>
                  <a:pt x="5760" y="3689"/>
                </a:lnTo>
                <a:lnTo>
                  <a:pt x="5760" y="3697"/>
                </a:lnTo>
                <a:lnTo>
                  <a:pt x="5760" y="3704"/>
                </a:lnTo>
                <a:lnTo>
                  <a:pt x="5760" y="3712"/>
                </a:lnTo>
                <a:lnTo>
                  <a:pt x="5760" y="3720"/>
                </a:lnTo>
                <a:lnTo>
                  <a:pt x="5760" y="3728"/>
                </a:lnTo>
                <a:lnTo>
                  <a:pt x="5760" y="3736"/>
                </a:lnTo>
                <a:lnTo>
                  <a:pt x="5760" y="3743"/>
                </a:lnTo>
                <a:lnTo>
                  <a:pt x="5760" y="3751"/>
                </a:lnTo>
                <a:lnTo>
                  <a:pt x="5760" y="3758"/>
                </a:lnTo>
                <a:lnTo>
                  <a:pt x="5760" y="3766"/>
                </a:lnTo>
                <a:lnTo>
                  <a:pt x="5760" y="3774"/>
                </a:lnTo>
                <a:lnTo>
                  <a:pt x="5760" y="3781"/>
                </a:lnTo>
                <a:lnTo>
                  <a:pt x="5760" y="3788"/>
                </a:lnTo>
                <a:lnTo>
                  <a:pt x="5760" y="3796"/>
                </a:lnTo>
                <a:lnTo>
                  <a:pt x="5760" y="3803"/>
                </a:lnTo>
                <a:lnTo>
                  <a:pt x="5760" y="3811"/>
                </a:lnTo>
                <a:lnTo>
                  <a:pt x="5760" y="3818"/>
                </a:lnTo>
                <a:lnTo>
                  <a:pt x="5760" y="3825"/>
                </a:lnTo>
                <a:lnTo>
                  <a:pt x="5760" y="3832"/>
                </a:lnTo>
                <a:lnTo>
                  <a:pt x="5760" y="3839"/>
                </a:lnTo>
                <a:lnTo>
                  <a:pt x="5760" y="3846"/>
                </a:lnTo>
                <a:lnTo>
                  <a:pt x="5760" y="3854"/>
                </a:lnTo>
                <a:lnTo>
                  <a:pt x="5760" y="3861"/>
                </a:lnTo>
                <a:lnTo>
                  <a:pt x="5759" y="3867"/>
                </a:lnTo>
                <a:lnTo>
                  <a:pt x="5760" y="3874"/>
                </a:lnTo>
                <a:lnTo>
                  <a:pt x="5760" y="3881"/>
                </a:lnTo>
                <a:lnTo>
                  <a:pt x="5760" y="3888"/>
                </a:lnTo>
                <a:lnTo>
                  <a:pt x="5760" y="3895"/>
                </a:lnTo>
                <a:lnTo>
                  <a:pt x="5759" y="3902"/>
                </a:lnTo>
                <a:lnTo>
                  <a:pt x="5760" y="3908"/>
                </a:lnTo>
                <a:lnTo>
                  <a:pt x="5760" y="3915"/>
                </a:lnTo>
                <a:lnTo>
                  <a:pt x="5760" y="3922"/>
                </a:lnTo>
                <a:lnTo>
                  <a:pt x="5760" y="3928"/>
                </a:lnTo>
                <a:lnTo>
                  <a:pt x="5760" y="3935"/>
                </a:lnTo>
                <a:lnTo>
                  <a:pt x="5760" y="3941"/>
                </a:lnTo>
                <a:lnTo>
                  <a:pt x="5760" y="3948"/>
                </a:lnTo>
                <a:lnTo>
                  <a:pt x="5760" y="3954"/>
                </a:lnTo>
                <a:lnTo>
                  <a:pt x="5760" y="3960"/>
                </a:lnTo>
                <a:lnTo>
                  <a:pt x="5760" y="3967"/>
                </a:lnTo>
                <a:lnTo>
                  <a:pt x="5760" y="3973"/>
                </a:lnTo>
                <a:lnTo>
                  <a:pt x="5760" y="3979"/>
                </a:lnTo>
                <a:lnTo>
                  <a:pt x="5760" y="3985"/>
                </a:lnTo>
                <a:lnTo>
                  <a:pt x="5760" y="3991"/>
                </a:lnTo>
                <a:lnTo>
                  <a:pt x="5759" y="3998"/>
                </a:lnTo>
                <a:lnTo>
                  <a:pt x="5760" y="4004"/>
                </a:lnTo>
                <a:lnTo>
                  <a:pt x="5760" y="4010"/>
                </a:lnTo>
                <a:lnTo>
                  <a:pt x="5760" y="4015"/>
                </a:lnTo>
                <a:lnTo>
                  <a:pt x="5760" y="4021"/>
                </a:lnTo>
                <a:lnTo>
                  <a:pt x="5760" y="4027"/>
                </a:lnTo>
                <a:lnTo>
                  <a:pt x="5760" y="4033"/>
                </a:lnTo>
                <a:lnTo>
                  <a:pt x="5760" y="4039"/>
                </a:lnTo>
                <a:lnTo>
                  <a:pt x="5760" y="4044"/>
                </a:lnTo>
                <a:lnTo>
                  <a:pt x="5760" y="4050"/>
                </a:lnTo>
                <a:lnTo>
                  <a:pt x="5760" y="4055"/>
                </a:lnTo>
                <a:lnTo>
                  <a:pt x="5760" y="4061"/>
                </a:lnTo>
                <a:lnTo>
                  <a:pt x="5760" y="4066"/>
                </a:lnTo>
                <a:lnTo>
                  <a:pt x="5760" y="4072"/>
                </a:lnTo>
                <a:lnTo>
                  <a:pt x="5760" y="4077"/>
                </a:lnTo>
                <a:lnTo>
                  <a:pt x="5760" y="4082"/>
                </a:lnTo>
                <a:lnTo>
                  <a:pt x="5760" y="4088"/>
                </a:lnTo>
                <a:lnTo>
                  <a:pt x="5759" y="4093"/>
                </a:lnTo>
                <a:lnTo>
                  <a:pt x="5760" y="4098"/>
                </a:lnTo>
                <a:lnTo>
                  <a:pt x="5760" y="4103"/>
                </a:lnTo>
                <a:lnTo>
                  <a:pt x="5760" y="4108"/>
                </a:lnTo>
                <a:lnTo>
                  <a:pt x="5760" y="4113"/>
                </a:lnTo>
                <a:lnTo>
                  <a:pt x="5760" y="4118"/>
                </a:lnTo>
                <a:lnTo>
                  <a:pt x="5760" y="4123"/>
                </a:lnTo>
                <a:lnTo>
                  <a:pt x="5760" y="4128"/>
                </a:lnTo>
                <a:lnTo>
                  <a:pt x="5760" y="4133"/>
                </a:lnTo>
                <a:lnTo>
                  <a:pt x="5760" y="4137"/>
                </a:lnTo>
                <a:lnTo>
                  <a:pt x="5760" y="4142"/>
                </a:lnTo>
                <a:lnTo>
                  <a:pt x="5760" y="4147"/>
                </a:lnTo>
                <a:lnTo>
                  <a:pt x="5760" y="4151"/>
                </a:lnTo>
                <a:lnTo>
                  <a:pt x="5760" y="4156"/>
                </a:lnTo>
                <a:lnTo>
                  <a:pt x="5760" y="4160"/>
                </a:lnTo>
                <a:lnTo>
                  <a:pt x="5760" y="4165"/>
                </a:lnTo>
                <a:lnTo>
                  <a:pt x="5760" y="4169"/>
                </a:lnTo>
                <a:lnTo>
                  <a:pt x="5760" y="4173"/>
                </a:lnTo>
                <a:lnTo>
                  <a:pt x="5760" y="4177"/>
                </a:lnTo>
                <a:lnTo>
                  <a:pt x="5760" y="4182"/>
                </a:lnTo>
                <a:lnTo>
                  <a:pt x="5760" y="4186"/>
                </a:lnTo>
                <a:lnTo>
                  <a:pt x="5760" y="4190"/>
                </a:lnTo>
                <a:lnTo>
                  <a:pt x="5760" y="4194"/>
                </a:lnTo>
                <a:lnTo>
                  <a:pt x="5760" y="4198"/>
                </a:lnTo>
                <a:lnTo>
                  <a:pt x="5760" y="4202"/>
                </a:lnTo>
                <a:lnTo>
                  <a:pt x="5760" y="4205"/>
                </a:lnTo>
                <a:lnTo>
                  <a:pt x="5760" y="4209"/>
                </a:lnTo>
                <a:lnTo>
                  <a:pt x="5760" y="4213"/>
                </a:lnTo>
                <a:lnTo>
                  <a:pt x="5760" y="4217"/>
                </a:lnTo>
                <a:lnTo>
                  <a:pt x="5760" y="4220"/>
                </a:lnTo>
                <a:lnTo>
                  <a:pt x="5760" y="4224"/>
                </a:lnTo>
                <a:lnTo>
                  <a:pt x="5760" y="4227"/>
                </a:lnTo>
                <a:lnTo>
                  <a:pt x="5760" y="4231"/>
                </a:lnTo>
                <a:lnTo>
                  <a:pt x="5760" y="4234"/>
                </a:lnTo>
                <a:lnTo>
                  <a:pt x="5760" y="4237"/>
                </a:lnTo>
                <a:lnTo>
                  <a:pt x="5760" y="4240"/>
                </a:lnTo>
                <a:lnTo>
                  <a:pt x="5760" y="4244"/>
                </a:lnTo>
                <a:lnTo>
                  <a:pt x="5760" y="4247"/>
                </a:lnTo>
                <a:lnTo>
                  <a:pt x="5760" y="4250"/>
                </a:lnTo>
                <a:lnTo>
                  <a:pt x="5760" y="4253"/>
                </a:lnTo>
                <a:lnTo>
                  <a:pt x="5760" y="4256"/>
                </a:lnTo>
                <a:lnTo>
                  <a:pt x="5760" y="4259"/>
                </a:lnTo>
                <a:lnTo>
                  <a:pt x="5760" y="4261"/>
                </a:lnTo>
                <a:lnTo>
                  <a:pt x="5760" y="4264"/>
                </a:lnTo>
                <a:lnTo>
                  <a:pt x="5760" y="4267"/>
                </a:lnTo>
                <a:lnTo>
                  <a:pt x="5760" y="4269"/>
                </a:lnTo>
                <a:lnTo>
                  <a:pt x="5760" y="4272"/>
                </a:lnTo>
                <a:lnTo>
                  <a:pt x="5760" y="4274"/>
                </a:lnTo>
                <a:lnTo>
                  <a:pt x="5760" y="4277"/>
                </a:lnTo>
                <a:lnTo>
                  <a:pt x="5760" y="4279"/>
                </a:lnTo>
                <a:lnTo>
                  <a:pt x="5760" y="4281"/>
                </a:lnTo>
                <a:lnTo>
                  <a:pt x="5760" y="4284"/>
                </a:lnTo>
                <a:lnTo>
                  <a:pt x="5760" y="4286"/>
                </a:lnTo>
                <a:lnTo>
                  <a:pt x="5759" y="4288"/>
                </a:lnTo>
                <a:lnTo>
                  <a:pt x="5760" y="4290"/>
                </a:lnTo>
                <a:lnTo>
                  <a:pt x="5760" y="4292"/>
                </a:lnTo>
                <a:lnTo>
                  <a:pt x="5760" y="4294"/>
                </a:lnTo>
                <a:lnTo>
                  <a:pt x="5760" y="4296"/>
                </a:lnTo>
                <a:lnTo>
                  <a:pt x="5760" y="4297"/>
                </a:lnTo>
                <a:lnTo>
                  <a:pt x="5760" y="4299"/>
                </a:lnTo>
                <a:lnTo>
                  <a:pt x="5760" y="4301"/>
                </a:lnTo>
                <a:lnTo>
                  <a:pt x="5760" y="4302"/>
                </a:lnTo>
                <a:lnTo>
                  <a:pt x="5760" y="4304"/>
                </a:lnTo>
                <a:lnTo>
                  <a:pt x="5759" y="4305"/>
                </a:lnTo>
                <a:lnTo>
                  <a:pt x="5760" y="4307"/>
                </a:lnTo>
                <a:lnTo>
                  <a:pt x="5760" y="4308"/>
                </a:lnTo>
                <a:lnTo>
                  <a:pt x="5760" y="4309"/>
                </a:lnTo>
                <a:lnTo>
                  <a:pt x="5760" y="4310"/>
                </a:lnTo>
                <a:lnTo>
                  <a:pt x="5760" y="4311"/>
                </a:lnTo>
                <a:lnTo>
                  <a:pt x="5759" y="4313"/>
                </a:lnTo>
                <a:lnTo>
                  <a:pt x="5760" y="4313"/>
                </a:lnTo>
                <a:lnTo>
                  <a:pt x="5759" y="4314"/>
                </a:lnTo>
                <a:lnTo>
                  <a:pt x="5760" y="4315"/>
                </a:lnTo>
                <a:lnTo>
                  <a:pt x="5760" y="4316"/>
                </a:lnTo>
                <a:lnTo>
                  <a:pt x="5760" y="4317"/>
                </a:lnTo>
                <a:lnTo>
                  <a:pt x="5760" y="4317"/>
                </a:lnTo>
                <a:lnTo>
                  <a:pt x="5760" y="4318"/>
                </a:lnTo>
                <a:lnTo>
                  <a:pt x="5759" y="4318"/>
                </a:lnTo>
                <a:lnTo>
                  <a:pt x="5760" y="4319"/>
                </a:lnTo>
                <a:lnTo>
                  <a:pt x="5760" y="4319"/>
                </a:lnTo>
                <a:lnTo>
                  <a:pt x="5760" y="4319"/>
                </a:lnTo>
                <a:lnTo>
                  <a:pt x="5760" y="4319"/>
                </a:lnTo>
                <a:lnTo>
                  <a:pt x="5759" y="4319"/>
                </a:lnTo>
                <a:lnTo>
                  <a:pt x="5760" y="4320"/>
                </a:lnTo>
                <a:lnTo>
                  <a:pt x="5760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8" y="4320"/>
                </a:lnTo>
                <a:lnTo>
                  <a:pt x="5758" y="4320"/>
                </a:lnTo>
                <a:lnTo>
                  <a:pt x="5757" y="4320"/>
                </a:lnTo>
                <a:lnTo>
                  <a:pt x="5757" y="4320"/>
                </a:lnTo>
                <a:lnTo>
                  <a:pt x="5756" y="4320"/>
                </a:lnTo>
                <a:lnTo>
                  <a:pt x="5756" y="4320"/>
                </a:lnTo>
                <a:lnTo>
                  <a:pt x="5755" y="4320"/>
                </a:lnTo>
                <a:lnTo>
                  <a:pt x="5754" y="4320"/>
                </a:lnTo>
                <a:lnTo>
                  <a:pt x="5753" y="4320"/>
                </a:lnTo>
                <a:lnTo>
                  <a:pt x="5753" y="4320"/>
                </a:lnTo>
                <a:lnTo>
                  <a:pt x="5752" y="4320"/>
                </a:lnTo>
                <a:lnTo>
                  <a:pt x="5751" y="4320"/>
                </a:lnTo>
                <a:lnTo>
                  <a:pt x="5750" y="4320"/>
                </a:lnTo>
                <a:lnTo>
                  <a:pt x="5749" y="4320"/>
                </a:lnTo>
                <a:lnTo>
                  <a:pt x="5748" y="4320"/>
                </a:lnTo>
                <a:lnTo>
                  <a:pt x="5747" y="4320"/>
                </a:lnTo>
                <a:lnTo>
                  <a:pt x="5745" y="4320"/>
                </a:lnTo>
                <a:lnTo>
                  <a:pt x="5744" y="4320"/>
                </a:lnTo>
                <a:lnTo>
                  <a:pt x="5743" y="4320"/>
                </a:lnTo>
                <a:lnTo>
                  <a:pt x="5742" y="4320"/>
                </a:lnTo>
                <a:lnTo>
                  <a:pt x="5740" y="4320"/>
                </a:lnTo>
                <a:lnTo>
                  <a:pt x="5739" y="4320"/>
                </a:lnTo>
                <a:lnTo>
                  <a:pt x="5737" y="4320"/>
                </a:lnTo>
                <a:lnTo>
                  <a:pt x="5736" y="4320"/>
                </a:lnTo>
                <a:lnTo>
                  <a:pt x="5734" y="4320"/>
                </a:lnTo>
                <a:lnTo>
                  <a:pt x="5733" y="4320"/>
                </a:lnTo>
                <a:lnTo>
                  <a:pt x="5731" y="4320"/>
                </a:lnTo>
                <a:lnTo>
                  <a:pt x="5729" y="4320"/>
                </a:lnTo>
                <a:lnTo>
                  <a:pt x="5727" y="4320"/>
                </a:lnTo>
                <a:lnTo>
                  <a:pt x="5725" y="4320"/>
                </a:lnTo>
                <a:lnTo>
                  <a:pt x="5724" y="4320"/>
                </a:lnTo>
                <a:lnTo>
                  <a:pt x="5722" y="4320"/>
                </a:lnTo>
                <a:lnTo>
                  <a:pt x="5720" y="4320"/>
                </a:lnTo>
                <a:lnTo>
                  <a:pt x="5718" y="4320"/>
                </a:lnTo>
                <a:lnTo>
                  <a:pt x="5716" y="4320"/>
                </a:lnTo>
                <a:lnTo>
                  <a:pt x="5713" y="4320"/>
                </a:lnTo>
                <a:lnTo>
                  <a:pt x="5711" y="4320"/>
                </a:lnTo>
                <a:lnTo>
                  <a:pt x="5709" y="4320"/>
                </a:lnTo>
                <a:lnTo>
                  <a:pt x="5707" y="4320"/>
                </a:lnTo>
                <a:lnTo>
                  <a:pt x="5704" y="4320"/>
                </a:lnTo>
                <a:lnTo>
                  <a:pt x="5702" y="4320"/>
                </a:lnTo>
                <a:lnTo>
                  <a:pt x="5700" y="4320"/>
                </a:lnTo>
                <a:lnTo>
                  <a:pt x="5697" y="4320"/>
                </a:lnTo>
                <a:lnTo>
                  <a:pt x="5695" y="4320"/>
                </a:lnTo>
                <a:lnTo>
                  <a:pt x="5692" y="4320"/>
                </a:lnTo>
                <a:lnTo>
                  <a:pt x="5689" y="4320"/>
                </a:lnTo>
                <a:lnTo>
                  <a:pt x="5687" y="4320"/>
                </a:lnTo>
                <a:lnTo>
                  <a:pt x="5684" y="4320"/>
                </a:lnTo>
                <a:lnTo>
                  <a:pt x="5681" y="4320"/>
                </a:lnTo>
                <a:lnTo>
                  <a:pt x="5679" y="4320"/>
                </a:lnTo>
                <a:lnTo>
                  <a:pt x="5676" y="4320"/>
                </a:lnTo>
                <a:lnTo>
                  <a:pt x="5673" y="4320"/>
                </a:lnTo>
                <a:lnTo>
                  <a:pt x="5670" y="4320"/>
                </a:lnTo>
                <a:lnTo>
                  <a:pt x="5667" y="4320"/>
                </a:lnTo>
                <a:lnTo>
                  <a:pt x="5664" y="4320"/>
                </a:lnTo>
                <a:lnTo>
                  <a:pt x="5661" y="4320"/>
                </a:lnTo>
                <a:lnTo>
                  <a:pt x="5658" y="4320"/>
                </a:lnTo>
                <a:lnTo>
                  <a:pt x="5655" y="4320"/>
                </a:lnTo>
                <a:lnTo>
                  <a:pt x="5651" y="4320"/>
                </a:lnTo>
                <a:lnTo>
                  <a:pt x="5648" y="4320"/>
                </a:lnTo>
                <a:lnTo>
                  <a:pt x="5645" y="4320"/>
                </a:lnTo>
                <a:lnTo>
                  <a:pt x="5641" y="4320"/>
                </a:lnTo>
                <a:lnTo>
                  <a:pt x="5638" y="4320"/>
                </a:lnTo>
                <a:lnTo>
                  <a:pt x="5635" y="4320"/>
                </a:lnTo>
                <a:lnTo>
                  <a:pt x="5631" y="4320"/>
                </a:lnTo>
                <a:lnTo>
                  <a:pt x="5628" y="4320"/>
                </a:lnTo>
                <a:lnTo>
                  <a:pt x="5624" y="4320"/>
                </a:lnTo>
                <a:lnTo>
                  <a:pt x="5620" y="4320"/>
                </a:lnTo>
                <a:lnTo>
                  <a:pt x="5617" y="4320"/>
                </a:lnTo>
                <a:lnTo>
                  <a:pt x="5613" y="4320"/>
                </a:lnTo>
                <a:lnTo>
                  <a:pt x="5609" y="4320"/>
                </a:lnTo>
                <a:lnTo>
                  <a:pt x="5606" y="4320"/>
                </a:lnTo>
                <a:lnTo>
                  <a:pt x="5602" y="4320"/>
                </a:lnTo>
                <a:lnTo>
                  <a:pt x="5598" y="4320"/>
                </a:lnTo>
                <a:lnTo>
                  <a:pt x="5594" y="4320"/>
                </a:lnTo>
                <a:lnTo>
                  <a:pt x="5590" y="4320"/>
                </a:lnTo>
                <a:lnTo>
                  <a:pt x="5586" y="4320"/>
                </a:lnTo>
                <a:lnTo>
                  <a:pt x="5582" y="4320"/>
                </a:lnTo>
                <a:lnTo>
                  <a:pt x="5578" y="4320"/>
                </a:lnTo>
                <a:lnTo>
                  <a:pt x="5574" y="4320"/>
                </a:lnTo>
                <a:lnTo>
                  <a:pt x="5569" y="4320"/>
                </a:lnTo>
                <a:lnTo>
                  <a:pt x="5565" y="4320"/>
                </a:lnTo>
                <a:lnTo>
                  <a:pt x="5561" y="4320"/>
                </a:lnTo>
                <a:lnTo>
                  <a:pt x="5557" y="4320"/>
                </a:lnTo>
                <a:lnTo>
                  <a:pt x="5552" y="4320"/>
                </a:lnTo>
                <a:lnTo>
                  <a:pt x="5548" y="4320"/>
                </a:lnTo>
                <a:lnTo>
                  <a:pt x="5544" y="4320"/>
                </a:lnTo>
                <a:lnTo>
                  <a:pt x="5539" y="4320"/>
                </a:lnTo>
                <a:lnTo>
                  <a:pt x="5535" y="4320"/>
                </a:lnTo>
                <a:lnTo>
                  <a:pt x="5530" y="4320"/>
                </a:lnTo>
                <a:lnTo>
                  <a:pt x="5525" y="4320"/>
                </a:lnTo>
                <a:lnTo>
                  <a:pt x="5521" y="4320"/>
                </a:lnTo>
                <a:lnTo>
                  <a:pt x="5516" y="4320"/>
                </a:lnTo>
                <a:lnTo>
                  <a:pt x="5511" y="4320"/>
                </a:lnTo>
                <a:lnTo>
                  <a:pt x="5507" y="4320"/>
                </a:lnTo>
                <a:lnTo>
                  <a:pt x="5502" y="4320"/>
                </a:lnTo>
                <a:lnTo>
                  <a:pt x="5497" y="4320"/>
                </a:lnTo>
                <a:lnTo>
                  <a:pt x="5492" y="4320"/>
                </a:lnTo>
                <a:lnTo>
                  <a:pt x="5487" y="4320"/>
                </a:lnTo>
                <a:lnTo>
                  <a:pt x="5482" y="4320"/>
                </a:lnTo>
                <a:lnTo>
                  <a:pt x="5477" y="4320"/>
                </a:lnTo>
                <a:lnTo>
                  <a:pt x="5472" y="4320"/>
                </a:lnTo>
                <a:lnTo>
                  <a:pt x="5467" y="4320"/>
                </a:lnTo>
                <a:lnTo>
                  <a:pt x="5462" y="4320"/>
                </a:lnTo>
                <a:lnTo>
                  <a:pt x="5457" y="4320"/>
                </a:lnTo>
                <a:lnTo>
                  <a:pt x="5452" y="4320"/>
                </a:lnTo>
                <a:lnTo>
                  <a:pt x="5446" y="4320"/>
                </a:lnTo>
                <a:lnTo>
                  <a:pt x="5441" y="4320"/>
                </a:lnTo>
                <a:lnTo>
                  <a:pt x="5436" y="4320"/>
                </a:lnTo>
                <a:lnTo>
                  <a:pt x="5431" y="4320"/>
                </a:lnTo>
                <a:lnTo>
                  <a:pt x="5425" y="4320"/>
                </a:lnTo>
                <a:lnTo>
                  <a:pt x="5420" y="4320"/>
                </a:lnTo>
                <a:lnTo>
                  <a:pt x="5414" y="4320"/>
                </a:lnTo>
                <a:lnTo>
                  <a:pt x="5409" y="4320"/>
                </a:lnTo>
                <a:lnTo>
                  <a:pt x="5403" y="4320"/>
                </a:lnTo>
                <a:lnTo>
                  <a:pt x="5398" y="4320"/>
                </a:lnTo>
                <a:lnTo>
                  <a:pt x="5392" y="4320"/>
                </a:lnTo>
                <a:lnTo>
                  <a:pt x="5386" y="4320"/>
                </a:lnTo>
                <a:lnTo>
                  <a:pt x="5381" y="4320"/>
                </a:lnTo>
                <a:lnTo>
                  <a:pt x="5375" y="4320"/>
                </a:lnTo>
                <a:lnTo>
                  <a:pt x="5369" y="4320"/>
                </a:lnTo>
                <a:lnTo>
                  <a:pt x="5363" y="4320"/>
                </a:lnTo>
                <a:lnTo>
                  <a:pt x="5358" y="4320"/>
                </a:lnTo>
                <a:lnTo>
                  <a:pt x="5352" y="4320"/>
                </a:lnTo>
                <a:lnTo>
                  <a:pt x="5346" y="4320"/>
                </a:lnTo>
                <a:lnTo>
                  <a:pt x="5340" y="4320"/>
                </a:lnTo>
                <a:lnTo>
                  <a:pt x="5334" y="4320"/>
                </a:lnTo>
                <a:lnTo>
                  <a:pt x="5328" y="4320"/>
                </a:lnTo>
                <a:lnTo>
                  <a:pt x="5322" y="4320"/>
                </a:lnTo>
                <a:lnTo>
                  <a:pt x="5316" y="4320"/>
                </a:lnTo>
                <a:lnTo>
                  <a:pt x="5310" y="4320"/>
                </a:lnTo>
                <a:lnTo>
                  <a:pt x="5303" y="4320"/>
                </a:lnTo>
                <a:lnTo>
                  <a:pt x="5297" y="4320"/>
                </a:lnTo>
                <a:lnTo>
                  <a:pt x="5291" y="4320"/>
                </a:lnTo>
                <a:lnTo>
                  <a:pt x="5285" y="4320"/>
                </a:lnTo>
                <a:lnTo>
                  <a:pt x="5278" y="4320"/>
                </a:lnTo>
                <a:lnTo>
                  <a:pt x="5272" y="4320"/>
                </a:lnTo>
                <a:lnTo>
                  <a:pt x="5266" y="4320"/>
                </a:lnTo>
                <a:lnTo>
                  <a:pt x="5259" y="4320"/>
                </a:lnTo>
                <a:lnTo>
                  <a:pt x="5253" y="4320"/>
                </a:lnTo>
                <a:lnTo>
                  <a:pt x="5246" y="4320"/>
                </a:lnTo>
                <a:lnTo>
                  <a:pt x="5240" y="4320"/>
                </a:lnTo>
                <a:lnTo>
                  <a:pt x="5233" y="4320"/>
                </a:lnTo>
                <a:lnTo>
                  <a:pt x="5227" y="4320"/>
                </a:lnTo>
                <a:lnTo>
                  <a:pt x="5220" y="4320"/>
                </a:lnTo>
                <a:lnTo>
                  <a:pt x="5213" y="4320"/>
                </a:lnTo>
                <a:lnTo>
                  <a:pt x="5207" y="4320"/>
                </a:lnTo>
                <a:lnTo>
                  <a:pt x="5200" y="4320"/>
                </a:lnTo>
                <a:lnTo>
                  <a:pt x="5193" y="4320"/>
                </a:lnTo>
                <a:lnTo>
                  <a:pt x="5187" y="4320"/>
                </a:lnTo>
                <a:lnTo>
                  <a:pt x="5180" y="4320"/>
                </a:lnTo>
                <a:lnTo>
                  <a:pt x="5173" y="4320"/>
                </a:lnTo>
                <a:lnTo>
                  <a:pt x="5166" y="4320"/>
                </a:lnTo>
                <a:lnTo>
                  <a:pt x="5159" y="4320"/>
                </a:lnTo>
                <a:lnTo>
                  <a:pt x="5152" y="4320"/>
                </a:lnTo>
                <a:lnTo>
                  <a:pt x="5145" y="4320"/>
                </a:lnTo>
                <a:lnTo>
                  <a:pt x="5138" y="4320"/>
                </a:lnTo>
                <a:lnTo>
                  <a:pt x="5131" y="4320"/>
                </a:lnTo>
                <a:lnTo>
                  <a:pt x="5124" y="4320"/>
                </a:lnTo>
                <a:lnTo>
                  <a:pt x="5117" y="4320"/>
                </a:lnTo>
                <a:lnTo>
                  <a:pt x="5110" y="4320"/>
                </a:lnTo>
                <a:lnTo>
                  <a:pt x="5103" y="4320"/>
                </a:lnTo>
                <a:lnTo>
                  <a:pt x="5095" y="4320"/>
                </a:lnTo>
                <a:lnTo>
                  <a:pt x="5088" y="4320"/>
                </a:lnTo>
                <a:lnTo>
                  <a:pt x="5081" y="4320"/>
                </a:lnTo>
                <a:lnTo>
                  <a:pt x="5074" y="4320"/>
                </a:lnTo>
                <a:lnTo>
                  <a:pt x="5066" y="4320"/>
                </a:lnTo>
                <a:lnTo>
                  <a:pt x="5059" y="4320"/>
                </a:lnTo>
                <a:lnTo>
                  <a:pt x="5052" y="4320"/>
                </a:lnTo>
                <a:lnTo>
                  <a:pt x="5044" y="4320"/>
                </a:lnTo>
                <a:lnTo>
                  <a:pt x="5037" y="4320"/>
                </a:lnTo>
                <a:lnTo>
                  <a:pt x="5029" y="4320"/>
                </a:lnTo>
                <a:lnTo>
                  <a:pt x="5022" y="4320"/>
                </a:lnTo>
                <a:lnTo>
                  <a:pt x="5014" y="4320"/>
                </a:lnTo>
                <a:lnTo>
                  <a:pt x="5007" y="4320"/>
                </a:lnTo>
                <a:lnTo>
                  <a:pt x="4999" y="4320"/>
                </a:lnTo>
                <a:lnTo>
                  <a:pt x="4991" y="4320"/>
                </a:lnTo>
                <a:lnTo>
                  <a:pt x="4984" y="4320"/>
                </a:lnTo>
                <a:lnTo>
                  <a:pt x="4976" y="4320"/>
                </a:lnTo>
                <a:lnTo>
                  <a:pt x="4968" y="4320"/>
                </a:lnTo>
                <a:lnTo>
                  <a:pt x="4961" y="4320"/>
                </a:lnTo>
                <a:lnTo>
                  <a:pt x="4953" y="4320"/>
                </a:lnTo>
                <a:lnTo>
                  <a:pt x="4945" y="4320"/>
                </a:lnTo>
                <a:lnTo>
                  <a:pt x="4937" y="4320"/>
                </a:lnTo>
                <a:lnTo>
                  <a:pt x="4929" y="4320"/>
                </a:lnTo>
                <a:lnTo>
                  <a:pt x="4922" y="4320"/>
                </a:lnTo>
                <a:lnTo>
                  <a:pt x="4914" y="4320"/>
                </a:lnTo>
                <a:lnTo>
                  <a:pt x="4906" y="4320"/>
                </a:lnTo>
                <a:lnTo>
                  <a:pt x="4898" y="4320"/>
                </a:lnTo>
                <a:lnTo>
                  <a:pt x="4890" y="4320"/>
                </a:lnTo>
                <a:lnTo>
                  <a:pt x="4882" y="4320"/>
                </a:lnTo>
                <a:lnTo>
                  <a:pt x="4874" y="4320"/>
                </a:lnTo>
                <a:lnTo>
                  <a:pt x="4866" y="4320"/>
                </a:lnTo>
                <a:lnTo>
                  <a:pt x="4857" y="4320"/>
                </a:lnTo>
                <a:lnTo>
                  <a:pt x="4849" y="4320"/>
                </a:lnTo>
                <a:lnTo>
                  <a:pt x="4841" y="4320"/>
                </a:lnTo>
                <a:lnTo>
                  <a:pt x="4833" y="4320"/>
                </a:lnTo>
                <a:lnTo>
                  <a:pt x="4825" y="4320"/>
                </a:lnTo>
                <a:lnTo>
                  <a:pt x="4817" y="4320"/>
                </a:lnTo>
                <a:lnTo>
                  <a:pt x="4808" y="4320"/>
                </a:lnTo>
                <a:lnTo>
                  <a:pt x="4800" y="4320"/>
                </a:lnTo>
                <a:lnTo>
                  <a:pt x="4792" y="4320"/>
                </a:lnTo>
                <a:lnTo>
                  <a:pt x="4783" y="4320"/>
                </a:lnTo>
                <a:lnTo>
                  <a:pt x="4775" y="4320"/>
                </a:lnTo>
                <a:lnTo>
                  <a:pt x="4767" y="4320"/>
                </a:lnTo>
                <a:lnTo>
                  <a:pt x="4758" y="4320"/>
                </a:lnTo>
                <a:lnTo>
                  <a:pt x="4750" y="4320"/>
                </a:lnTo>
                <a:lnTo>
                  <a:pt x="4741" y="4320"/>
                </a:lnTo>
                <a:lnTo>
                  <a:pt x="4733" y="4320"/>
                </a:lnTo>
                <a:lnTo>
                  <a:pt x="4724" y="4320"/>
                </a:lnTo>
                <a:lnTo>
                  <a:pt x="4716" y="4320"/>
                </a:lnTo>
                <a:lnTo>
                  <a:pt x="4707" y="4320"/>
                </a:lnTo>
                <a:lnTo>
                  <a:pt x="4699" y="4320"/>
                </a:lnTo>
                <a:lnTo>
                  <a:pt x="4690" y="4320"/>
                </a:lnTo>
                <a:lnTo>
                  <a:pt x="4681" y="4320"/>
                </a:lnTo>
                <a:lnTo>
                  <a:pt x="4673" y="4320"/>
                </a:lnTo>
                <a:lnTo>
                  <a:pt x="4664" y="4320"/>
                </a:lnTo>
                <a:lnTo>
                  <a:pt x="4655" y="4320"/>
                </a:lnTo>
                <a:lnTo>
                  <a:pt x="4646" y="4320"/>
                </a:lnTo>
                <a:lnTo>
                  <a:pt x="4638" y="4320"/>
                </a:lnTo>
                <a:lnTo>
                  <a:pt x="4629" y="4320"/>
                </a:lnTo>
                <a:lnTo>
                  <a:pt x="4620" y="4320"/>
                </a:lnTo>
                <a:lnTo>
                  <a:pt x="4611" y="4320"/>
                </a:lnTo>
                <a:lnTo>
                  <a:pt x="4602" y="4320"/>
                </a:lnTo>
                <a:lnTo>
                  <a:pt x="4594" y="4320"/>
                </a:lnTo>
                <a:lnTo>
                  <a:pt x="4585" y="4320"/>
                </a:lnTo>
                <a:lnTo>
                  <a:pt x="4576" y="4320"/>
                </a:lnTo>
                <a:lnTo>
                  <a:pt x="4567" y="4320"/>
                </a:lnTo>
                <a:lnTo>
                  <a:pt x="4558" y="4320"/>
                </a:lnTo>
                <a:lnTo>
                  <a:pt x="4549" y="4320"/>
                </a:lnTo>
                <a:lnTo>
                  <a:pt x="4540" y="4320"/>
                </a:lnTo>
                <a:lnTo>
                  <a:pt x="4531" y="4320"/>
                </a:lnTo>
                <a:lnTo>
                  <a:pt x="4522" y="4320"/>
                </a:lnTo>
                <a:lnTo>
                  <a:pt x="4513" y="4320"/>
                </a:lnTo>
                <a:lnTo>
                  <a:pt x="4504" y="4320"/>
                </a:lnTo>
                <a:lnTo>
                  <a:pt x="4494" y="4320"/>
                </a:lnTo>
                <a:lnTo>
                  <a:pt x="4485" y="4320"/>
                </a:lnTo>
                <a:lnTo>
                  <a:pt x="4476" y="4320"/>
                </a:lnTo>
                <a:lnTo>
                  <a:pt x="4467" y="4320"/>
                </a:lnTo>
                <a:lnTo>
                  <a:pt x="4458" y="4320"/>
                </a:lnTo>
                <a:lnTo>
                  <a:pt x="4448" y="4320"/>
                </a:lnTo>
                <a:lnTo>
                  <a:pt x="4439" y="4320"/>
                </a:lnTo>
                <a:lnTo>
                  <a:pt x="4430" y="4320"/>
                </a:lnTo>
                <a:lnTo>
                  <a:pt x="4421" y="4320"/>
                </a:lnTo>
                <a:lnTo>
                  <a:pt x="4411" y="4320"/>
                </a:lnTo>
                <a:lnTo>
                  <a:pt x="4402" y="4320"/>
                </a:lnTo>
                <a:lnTo>
                  <a:pt x="4393" y="4320"/>
                </a:lnTo>
                <a:lnTo>
                  <a:pt x="4383" y="4320"/>
                </a:lnTo>
                <a:lnTo>
                  <a:pt x="4374" y="4320"/>
                </a:lnTo>
                <a:lnTo>
                  <a:pt x="4365" y="4320"/>
                </a:lnTo>
                <a:lnTo>
                  <a:pt x="4355" y="4320"/>
                </a:lnTo>
                <a:lnTo>
                  <a:pt x="4346" y="4320"/>
                </a:lnTo>
                <a:lnTo>
                  <a:pt x="4336" y="4320"/>
                </a:lnTo>
                <a:lnTo>
                  <a:pt x="4327" y="4320"/>
                </a:lnTo>
                <a:lnTo>
                  <a:pt x="4317" y="4320"/>
                </a:lnTo>
                <a:lnTo>
                  <a:pt x="4308" y="4320"/>
                </a:lnTo>
                <a:lnTo>
                  <a:pt x="4298" y="4320"/>
                </a:lnTo>
                <a:lnTo>
                  <a:pt x="4289" y="4320"/>
                </a:lnTo>
                <a:lnTo>
                  <a:pt x="4279" y="4320"/>
                </a:lnTo>
                <a:lnTo>
                  <a:pt x="4269" y="4320"/>
                </a:lnTo>
                <a:lnTo>
                  <a:pt x="4260" y="4320"/>
                </a:lnTo>
                <a:lnTo>
                  <a:pt x="4250" y="4320"/>
                </a:lnTo>
                <a:lnTo>
                  <a:pt x="4240" y="4320"/>
                </a:lnTo>
                <a:lnTo>
                  <a:pt x="4231" y="4320"/>
                </a:lnTo>
                <a:lnTo>
                  <a:pt x="4221" y="4320"/>
                </a:lnTo>
                <a:lnTo>
                  <a:pt x="4211" y="4320"/>
                </a:lnTo>
                <a:lnTo>
                  <a:pt x="4202" y="4320"/>
                </a:lnTo>
                <a:lnTo>
                  <a:pt x="4192" y="4320"/>
                </a:lnTo>
                <a:lnTo>
                  <a:pt x="4182" y="4320"/>
                </a:lnTo>
                <a:lnTo>
                  <a:pt x="4172" y="4320"/>
                </a:lnTo>
                <a:lnTo>
                  <a:pt x="4163" y="4320"/>
                </a:lnTo>
                <a:lnTo>
                  <a:pt x="4153" y="4320"/>
                </a:lnTo>
                <a:lnTo>
                  <a:pt x="4143" y="4320"/>
                </a:lnTo>
                <a:lnTo>
                  <a:pt x="4133" y="4320"/>
                </a:lnTo>
                <a:lnTo>
                  <a:pt x="4123" y="4320"/>
                </a:lnTo>
                <a:lnTo>
                  <a:pt x="4113" y="4320"/>
                </a:lnTo>
                <a:lnTo>
                  <a:pt x="4104" y="4320"/>
                </a:lnTo>
                <a:lnTo>
                  <a:pt x="4094" y="4320"/>
                </a:lnTo>
                <a:lnTo>
                  <a:pt x="4084" y="4320"/>
                </a:lnTo>
                <a:lnTo>
                  <a:pt x="4074" y="4320"/>
                </a:lnTo>
                <a:lnTo>
                  <a:pt x="4064" y="4320"/>
                </a:lnTo>
                <a:lnTo>
                  <a:pt x="4054" y="4320"/>
                </a:lnTo>
                <a:lnTo>
                  <a:pt x="4044" y="4320"/>
                </a:lnTo>
                <a:lnTo>
                  <a:pt x="4034" y="4320"/>
                </a:lnTo>
                <a:lnTo>
                  <a:pt x="4024" y="4320"/>
                </a:lnTo>
                <a:lnTo>
                  <a:pt x="4014" y="4320"/>
                </a:lnTo>
                <a:lnTo>
                  <a:pt x="4004" y="4320"/>
                </a:lnTo>
                <a:lnTo>
                  <a:pt x="3994" y="4320"/>
                </a:lnTo>
                <a:lnTo>
                  <a:pt x="3984" y="4320"/>
                </a:lnTo>
                <a:lnTo>
                  <a:pt x="3974" y="4320"/>
                </a:lnTo>
                <a:lnTo>
                  <a:pt x="3964" y="4320"/>
                </a:lnTo>
                <a:lnTo>
                  <a:pt x="3953" y="4320"/>
                </a:lnTo>
                <a:lnTo>
                  <a:pt x="3943" y="4320"/>
                </a:lnTo>
                <a:lnTo>
                  <a:pt x="3933" y="4320"/>
                </a:lnTo>
                <a:lnTo>
                  <a:pt x="3923" y="4320"/>
                </a:lnTo>
                <a:lnTo>
                  <a:pt x="3913" y="4320"/>
                </a:lnTo>
                <a:lnTo>
                  <a:pt x="3903" y="4320"/>
                </a:lnTo>
                <a:lnTo>
                  <a:pt x="3893" y="4320"/>
                </a:lnTo>
                <a:lnTo>
                  <a:pt x="3882" y="4320"/>
                </a:lnTo>
                <a:lnTo>
                  <a:pt x="3872" y="4320"/>
                </a:lnTo>
                <a:lnTo>
                  <a:pt x="3862" y="4320"/>
                </a:lnTo>
                <a:lnTo>
                  <a:pt x="3852" y="4320"/>
                </a:lnTo>
                <a:lnTo>
                  <a:pt x="3841" y="4320"/>
                </a:lnTo>
                <a:lnTo>
                  <a:pt x="3831" y="4320"/>
                </a:lnTo>
                <a:lnTo>
                  <a:pt x="3821" y="4320"/>
                </a:lnTo>
                <a:lnTo>
                  <a:pt x="3811" y="4320"/>
                </a:lnTo>
                <a:lnTo>
                  <a:pt x="3800" y="4320"/>
                </a:lnTo>
                <a:lnTo>
                  <a:pt x="3790" y="4320"/>
                </a:lnTo>
                <a:lnTo>
                  <a:pt x="3780" y="4320"/>
                </a:lnTo>
                <a:lnTo>
                  <a:pt x="3769" y="4320"/>
                </a:lnTo>
                <a:lnTo>
                  <a:pt x="3759" y="4320"/>
                </a:lnTo>
                <a:lnTo>
                  <a:pt x="3749" y="4320"/>
                </a:lnTo>
                <a:lnTo>
                  <a:pt x="3738" y="4320"/>
                </a:lnTo>
                <a:lnTo>
                  <a:pt x="3728" y="4320"/>
                </a:lnTo>
                <a:lnTo>
                  <a:pt x="3717" y="4320"/>
                </a:lnTo>
                <a:lnTo>
                  <a:pt x="3707" y="4320"/>
                </a:lnTo>
                <a:lnTo>
                  <a:pt x="3697" y="4320"/>
                </a:lnTo>
                <a:lnTo>
                  <a:pt x="3686" y="4320"/>
                </a:lnTo>
                <a:lnTo>
                  <a:pt x="3676" y="4320"/>
                </a:lnTo>
                <a:lnTo>
                  <a:pt x="3665" y="4320"/>
                </a:lnTo>
                <a:lnTo>
                  <a:pt x="3655" y="4320"/>
                </a:lnTo>
                <a:lnTo>
                  <a:pt x="3644" y="4320"/>
                </a:lnTo>
                <a:lnTo>
                  <a:pt x="3634" y="4320"/>
                </a:lnTo>
                <a:lnTo>
                  <a:pt x="3623" y="4320"/>
                </a:lnTo>
                <a:lnTo>
                  <a:pt x="3613" y="4320"/>
                </a:lnTo>
                <a:lnTo>
                  <a:pt x="3602" y="4320"/>
                </a:lnTo>
                <a:lnTo>
                  <a:pt x="3592" y="4320"/>
                </a:lnTo>
                <a:lnTo>
                  <a:pt x="3581" y="4320"/>
                </a:lnTo>
                <a:lnTo>
                  <a:pt x="3571" y="4320"/>
                </a:lnTo>
                <a:lnTo>
                  <a:pt x="3560" y="4320"/>
                </a:lnTo>
                <a:lnTo>
                  <a:pt x="3550" y="4320"/>
                </a:lnTo>
                <a:lnTo>
                  <a:pt x="3539" y="4320"/>
                </a:lnTo>
                <a:lnTo>
                  <a:pt x="3529" y="4320"/>
                </a:lnTo>
                <a:lnTo>
                  <a:pt x="3518" y="4320"/>
                </a:lnTo>
                <a:lnTo>
                  <a:pt x="3508" y="4320"/>
                </a:lnTo>
                <a:lnTo>
                  <a:pt x="3497" y="4320"/>
                </a:lnTo>
                <a:lnTo>
                  <a:pt x="3486" y="4320"/>
                </a:lnTo>
                <a:lnTo>
                  <a:pt x="3476" y="4320"/>
                </a:lnTo>
                <a:lnTo>
                  <a:pt x="3465" y="4320"/>
                </a:lnTo>
                <a:lnTo>
                  <a:pt x="3455" y="4320"/>
                </a:lnTo>
                <a:lnTo>
                  <a:pt x="3444" y="4320"/>
                </a:lnTo>
                <a:lnTo>
                  <a:pt x="3433" y="4320"/>
                </a:lnTo>
                <a:lnTo>
                  <a:pt x="3423" y="4320"/>
                </a:lnTo>
                <a:lnTo>
                  <a:pt x="3412" y="4320"/>
                </a:lnTo>
                <a:lnTo>
                  <a:pt x="3401" y="4320"/>
                </a:lnTo>
                <a:lnTo>
                  <a:pt x="3391" y="4320"/>
                </a:lnTo>
                <a:lnTo>
                  <a:pt x="3380" y="4320"/>
                </a:lnTo>
                <a:lnTo>
                  <a:pt x="3369" y="4320"/>
                </a:lnTo>
                <a:lnTo>
                  <a:pt x="3359" y="4320"/>
                </a:lnTo>
                <a:lnTo>
                  <a:pt x="3348" y="4320"/>
                </a:lnTo>
                <a:lnTo>
                  <a:pt x="3337" y="4320"/>
                </a:lnTo>
                <a:lnTo>
                  <a:pt x="3327" y="4320"/>
                </a:lnTo>
                <a:lnTo>
                  <a:pt x="3316" y="4320"/>
                </a:lnTo>
                <a:lnTo>
                  <a:pt x="3305" y="4320"/>
                </a:lnTo>
                <a:lnTo>
                  <a:pt x="3295" y="4320"/>
                </a:lnTo>
                <a:lnTo>
                  <a:pt x="3284" y="4320"/>
                </a:lnTo>
                <a:lnTo>
                  <a:pt x="3273" y="4320"/>
                </a:lnTo>
                <a:lnTo>
                  <a:pt x="3262" y="4320"/>
                </a:lnTo>
                <a:lnTo>
                  <a:pt x="3252" y="4320"/>
                </a:lnTo>
                <a:lnTo>
                  <a:pt x="3241" y="4320"/>
                </a:lnTo>
                <a:lnTo>
                  <a:pt x="3230" y="4320"/>
                </a:lnTo>
                <a:lnTo>
                  <a:pt x="3219" y="4320"/>
                </a:lnTo>
                <a:lnTo>
                  <a:pt x="3209" y="4320"/>
                </a:lnTo>
                <a:lnTo>
                  <a:pt x="3198" y="4320"/>
                </a:lnTo>
                <a:lnTo>
                  <a:pt x="3187" y="4320"/>
                </a:lnTo>
                <a:lnTo>
                  <a:pt x="3176" y="4320"/>
                </a:lnTo>
                <a:lnTo>
                  <a:pt x="3166" y="4320"/>
                </a:lnTo>
                <a:lnTo>
                  <a:pt x="3155" y="4320"/>
                </a:lnTo>
                <a:lnTo>
                  <a:pt x="3144" y="4320"/>
                </a:lnTo>
                <a:lnTo>
                  <a:pt x="3133" y="4320"/>
                </a:lnTo>
                <a:lnTo>
                  <a:pt x="3123" y="4320"/>
                </a:lnTo>
                <a:lnTo>
                  <a:pt x="3112" y="4320"/>
                </a:lnTo>
                <a:lnTo>
                  <a:pt x="3101" y="4320"/>
                </a:lnTo>
                <a:lnTo>
                  <a:pt x="3090" y="4320"/>
                </a:lnTo>
                <a:lnTo>
                  <a:pt x="3079" y="4320"/>
                </a:lnTo>
                <a:lnTo>
                  <a:pt x="3069" y="4320"/>
                </a:lnTo>
                <a:lnTo>
                  <a:pt x="3058" y="4320"/>
                </a:lnTo>
                <a:lnTo>
                  <a:pt x="3047" y="4320"/>
                </a:lnTo>
                <a:lnTo>
                  <a:pt x="3036" y="4320"/>
                </a:lnTo>
                <a:lnTo>
                  <a:pt x="3025" y="4320"/>
                </a:lnTo>
                <a:lnTo>
                  <a:pt x="3015" y="4320"/>
                </a:lnTo>
                <a:lnTo>
                  <a:pt x="3004" y="4320"/>
                </a:lnTo>
                <a:lnTo>
                  <a:pt x="2993" y="4320"/>
                </a:lnTo>
                <a:lnTo>
                  <a:pt x="2982" y="4320"/>
                </a:lnTo>
                <a:lnTo>
                  <a:pt x="2971" y="4320"/>
                </a:lnTo>
                <a:lnTo>
                  <a:pt x="2961" y="4320"/>
                </a:lnTo>
                <a:lnTo>
                  <a:pt x="2950" y="4320"/>
                </a:lnTo>
                <a:lnTo>
                  <a:pt x="2939" y="4320"/>
                </a:lnTo>
                <a:lnTo>
                  <a:pt x="2928" y="4320"/>
                </a:lnTo>
                <a:lnTo>
                  <a:pt x="2917" y="4320"/>
                </a:lnTo>
                <a:lnTo>
                  <a:pt x="2907" y="4320"/>
                </a:lnTo>
                <a:lnTo>
                  <a:pt x="2896" y="4320"/>
                </a:lnTo>
                <a:lnTo>
                  <a:pt x="2885" y="4320"/>
                </a:lnTo>
                <a:lnTo>
                  <a:pt x="2874" y="4320"/>
                </a:lnTo>
                <a:lnTo>
                  <a:pt x="2863" y="4320"/>
                </a:lnTo>
                <a:lnTo>
                  <a:pt x="2852" y="4320"/>
                </a:lnTo>
                <a:lnTo>
                  <a:pt x="2842" y="4320"/>
                </a:lnTo>
                <a:lnTo>
                  <a:pt x="2831" y="4320"/>
                </a:lnTo>
                <a:lnTo>
                  <a:pt x="2820" y="4320"/>
                </a:lnTo>
                <a:lnTo>
                  <a:pt x="2809" y="4320"/>
                </a:lnTo>
                <a:lnTo>
                  <a:pt x="2798" y="4320"/>
                </a:lnTo>
                <a:lnTo>
                  <a:pt x="2788" y="4320"/>
                </a:lnTo>
                <a:lnTo>
                  <a:pt x="2777" y="4320"/>
                </a:lnTo>
                <a:lnTo>
                  <a:pt x="2766" y="4320"/>
                </a:lnTo>
                <a:lnTo>
                  <a:pt x="2755" y="4320"/>
                </a:lnTo>
                <a:lnTo>
                  <a:pt x="2744" y="4320"/>
                </a:lnTo>
                <a:lnTo>
                  <a:pt x="2734" y="4320"/>
                </a:lnTo>
                <a:lnTo>
                  <a:pt x="2723" y="4320"/>
                </a:lnTo>
                <a:lnTo>
                  <a:pt x="2712" y="4320"/>
                </a:lnTo>
                <a:lnTo>
                  <a:pt x="2701" y="4320"/>
                </a:lnTo>
                <a:lnTo>
                  <a:pt x="2690" y="4320"/>
                </a:lnTo>
                <a:lnTo>
                  <a:pt x="2680" y="4320"/>
                </a:lnTo>
                <a:lnTo>
                  <a:pt x="2669" y="4320"/>
                </a:lnTo>
                <a:lnTo>
                  <a:pt x="2658" y="4320"/>
                </a:lnTo>
                <a:lnTo>
                  <a:pt x="2647" y="4320"/>
                </a:lnTo>
                <a:lnTo>
                  <a:pt x="2636" y="4320"/>
                </a:lnTo>
                <a:lnTo>
                  <a:pt x="2626" y="4320"/>
                </a:lnTo>
                <a:lnTo>
                  <a:pt x="2615" y="4320"/>
                </a:lnTo>
                <a:lnTo>
                  <a:pt x="2604" y="4320"/>
                </a:lnTo>
                <a:lnTo>
                  <a:pt x="2593" y="4320"/>
                </a:lnTo>
                <a:lnTo>
                  <a:pt x="2583" y="4320"/>
                </a:lnTo>
                <a:lnTo>
                  <a:pt x="2572" y="4320"/>
                </a:lnTo>
                <a:lnTo>
                  <a:pt x="2561" y="4320"/>
                </a:lnTo>
                <a:lnTo>
                  <a:pt x="2550" y="4320"/>
                </a:lnTo>
                <a:lnTo>
                  <a:pt x="2540" y="4320"/>
                </a:lnTo>
                <a:lnTo>
                  <a:pt x="2529" y="4320"/>
                </a:lnTo>
                <a:lnTo>
                  <a:pt x="2518" y="4320"/>
                </a:lnTo>
                <a:lnTo>
                  <a:pt x="2507" y="4320"/>
                </a:lnTo>
                <a:lnTo>
                  <a:pt x="2497" y="4320"/>
                </a:lnTo>
                <a:lnTo>
                  <a:pt x="2486" y="4320"/>
                </a:lnTo>
                <a:lnTo>
                  <a:pt x="2475" y="4320"/>
                </a:lnTo>
                <a:lnTo>
                  <a:pt x="2464" y="4320"/>
                </a:lnTo>
                <a:lnTo>
                  <a:pt x="2454" y="4320"/>
                </a:lnTo>
                <a:lnTo>
                  <a:pt x="2443" y="4320"/>
                </a:lnTo>
                <a:lnTo>
                  <a:pt x="2432" y="4320"/>
                </a:lnTo>
                <a:lnTo>
                  <a:pt x="2422" y="4320"/>
                </a:lnTo>
                <a:lnTo>
                  <a:pt x="2411" y="4320"/>
                </a:lnTo>
                <a:lnTo>
                  <a:pt x="2400" y="4320"/>
                </a:lnTo>
                <a:lnTo>
                  <a:pt x="2390" y="4320"/>
                </a:lnTo>
                <a:lnTo>
                  <a:pt x="2379" y="4320"/>
                </a:lnTo>
                <a:lnTo>
                  <a:pt x="2368" y="4320"/>
                </a:lnTo>
                <a:lnTo>
                  <a:pt x="2358" y="4320"/>
                </a:lnTo>
                <a:lnTo>
                  <a:pt x="2347" y="4320"/>
                </a:lnTo>
                <a:lnTo>
                  <a:pt x="2336" y="4320"/>
                </a:lnTo>
                <a:lnTo>
                  <a:pt x="2326" y="4320"/>
                </a:lnTo>
                <a:lnTo>
                  <a:pt x="2315" y="4320"/>
                </a:lnTo>
                <a:lnTo>
                  <a:pt x="2304" y="4320"/>
                </a:lnTo>
                <a:lnTo>
                  <a:pt x="2294" y="4320"/>
                </a:lnTo>
                <a:lnTo>
                  <a:pt x="2283" y="4320"/>
                </a:lnTo>
                <a:lnTo>
                  <a:pt x="2273" y="4320"/>
                </a:lnTo>
                <a:lnTo>
                  <a:pt x="2262" y="4320"/>
                </a:lnTo>
                <a:lnTo>
                  <a:pt x="2251" y="4320"/>
                </a:lnTo>
                <a:lnTo>
                  <a:pt x="2241" y="4320"/>
                </a:lnTo>
                <a:lnTo>
                  <a:pt x="2230" y="4320"/>
                </a:lnTo>
                <a:lnTo>
                  <a:pt x="2220" y="4320"/>
                </a:lnTo>
                <a:lnTo>
                  <a:pt x="2209" y="4320"/>
                </a:lnTo>
                <a:lnTo>
                  <a:pt x="2199" y="4320"/>
                </a:lnTo>
                <a:lnTo>
                  <a:pt x="2188" y="4320"/>
                </a:lnTo>
                <a:lnTo>
                  <a:pt x="2178" y="4320"/>
                </a:lnTo>
                <a:lnTo>
                  <a:pt x="2167" y="4320"/>
                </a:lnTo>
                <a:lnTo>
                  <a:pt x="2157" y="4320"/>
                </a:lnTo>
                <a:lnTo>
                  <a:pt x="2146" y="4320"/>
                </a:lnTo>
                <a:lnTo>
                  <a:pt x="2136" y="4320"/>
                </a:lnTo>
                <a:lnTo>
                  <a:pt x="2125" y="4320"/>
                </a:lnTo>
                <a:lnTo>
                  <a:pt x="2115" y="4320"/>
                </a:lnTo>
                <a:lnTo>
                  <a:pt x="2104" y="4320"/>
                </a:lnTo>
                <a:lnTo>
                  <a:pt x="2094" y="4320"/>
                </a:lnTo>
                <a:lnTo>
                  <a:pt x="2083" y="4320"/>
                </a:lnTo>
                <a:lnTo>
                  <a:pt x="2073" y="4320"/>
                </a:lnTo>
                <a:lnTo>
                  <a:pt x="2062" y="4320"/>
                </a:lnTo>
                <a:lnTo>
                  <a:pt x="2052" y="4320"/>
                </a:lnTo>
                <a:lnTo>
                  <a:pt x="2042" y="4320"/>
                </a:lnTo>
                <a:lnTo>
                  <a:pt x="2031" y="4320"/>
                </a:lnTo>
                <a:lnTo>
                  <a:pt x="2021" y="4320"/>
                </a:lnTo>
                <a:lnTo>
                  <a:pt x="2010" y="4320"/>
                </a:lnTo>
                <a:lnTo>
                  <a:pt x="2000" y="4320"/>
                </a:lnTo>
                <a:lnTo>
                  <a:pt x="1990" y="4320"/>
                </a:lnTo>
                <a:lnTo>
                  <a:pt x="1979" y="4320"/>
                </a:lnTo>
                <a:lnTo>
                  <a:pt x="1969" y="4320"/>
                </a:lnTo>
                <a:lnTo>
                  <a:pt x="1959" y="4320"/>
                </a:lnTo>
                <a:lnTo>
                  <a:pt x="1948" y="4320"/>
                </a:lnTo>
                <a:lnTo>
                  <a:pt x="1938" y="4320"/>
                </a:lnTo>
                <a:lnTo>
                  <a:pt x="1928" y="4320"/>
                </a:lnTo>
                <a:lnTo>
                  <a:pt x="1918" y="4320"/>
                </a:lnTo>
                <a:lnTo>
                  <a:pt x="1907" y="4320"/>
                </a:lnTo>
                <a:lnTo>
                  <a:pt x="1897" y="4320"/>
                </a:lnTo>
                <a:lnTo>
                  <a:pt x="1887" y="4320"/>
                </a:lnTo>
                <a:lnTo>
                  <a:pt x="1877" y="4320"/>
                </a:lnTo>
                <a:lnTo>
                  <a:pt x="1866" y="4320"/>
                </a:lnTo>
                <a:lnTo>
                  <a:pt x="1856" y="4320"/>
                </a:lnTo>
                <a:lnTo>
                  <a:pt x="1846" y="4320"/>
                </a:lnTo>
                <a:lnTo>
                  <a:pt x="1836" y="4320"/>
                </a:lnTo>
                <a:lnTo>
                  <a:pt x="1826" y="4320"/>
                </a:lnTo>
                <a:lnTo>
                  <a:pt x="1816" y="4320"/>
                </a:lnTo>
                <a:lnTo>
                  <a:pt x="1806" y="4320"/>
                </a:lnTo>
                <a:lnTo>
                  <a:pt x="1795" y="4320"/>
                </a:lnTo>
                <a:lnTo>
                  <a:pt x="1785" y="4320"/>
                </a:lnTo>
                <a:lnTo>
                  <a:pt x="1775" y="4320"/>
                </a:lnTo>
                <a:lnTo>
                  <a:pt x="1765" y="4320"/>
                </a:lnTo>
                <a:lnTo>
                  <a:pt x="1755" y="4320"/>
                </a:lnTo>
                <a:lnTo>
                  <a:pt x="1745" y="4320"/>
                </a:lnTo>
                <a:lnTo>
                  <a:pt x="1735" y="4320"/>
                </a:lnTo>
                <a:lnTo>
                  <a:pt x="1725" y="4320"/>
                </a:lnTo>
                <a:lnTo>
                  <a:pt x="1715" y="4320"/>
                </a:lnTo>
                <a:lnTo>
                  <a:pt x="1705" y="4320"/>
                </a:lnTo>
                <a:lnTo>
                  <a:pt x="1695" y="4320"/>
                </a:lnTo>
                <a:lnTo>
                  <a:pt x="1685" y="4320"/>
                </a:lnTo>
                <a:lnTo>
                  <a:pt x="1675" y="4320"/>
                </a:lnTo>
                <a:lnTo>
                  <a:pt x="1665" y="4320"/>
                </a:lnTo>
                <a:lnTo>
                  <a:pt x="1655" y="4320"/>
                </a:lnTo>
                <a:lnTo>
                  <a:pt x="1646" y="4320"/>
                </a:lnTo>
                <a:lnTo>
                  <a:pt x="1636" y="4320"/>
                </a:lnTo>
                <a:lnTo>
                  <a:pt x="1626" y="4320"/>
                </a:lnTo>
                <a:lnTo>
                  <a:pt x="1616" y="4320"/>
                </a:lnTo>
                <a:lnTo>
                  <a:pt x="1606" y="4320"/>
                </a:lnTo>
                <a:lnTo>
                  <a:pt x="1596" y="4320"/>
                </a:lnTo>
                <a:lnTo>
                  <a:pt x="1587" y="4320"/>
                </a:lnTo>
                <a:lnTo>
                  <a:pt x="1577" y="4320"/>
                </a:lnTo>
                <a:lnTo>
                  <a:pt x="1567" y="4320"/>
                </a:lnTo>
                <a:lnTo>
                  <a:pt x="1557" y="4320"/>
                </a:lnTo>
                <a:lnTo>
                  <a:pt x="1548" y="4320"/>
                </a:lnTo>
                <a:lnTo>
                  <a:pt x="1538" y="4320"/>
                </a:lnTo>
                <a:lnTo>
                  <a:pt x="1528" y="4320"/>
                </a:lnTo>
                <a:lnTo>
                  <a:pt x="1519" y="4320"/>
                </a:lnTo>
                <a:lnTo>
                  <a:pt x="1509" y="4320"/>
                </a:lnTo>
                <a:lnTo>
                  <a:pt x="1499" y="4320"/>
                </a:lnTo>
                <a:lnTo>
                  <a:pt x="1490" y="4320"/>
                </a:lnTo>
                <a:lnTo>
                  <a:pt x="1480" y="4320"/>
                </a:lnTo>
                <a:lnTo>
                  <a:pt x="1470" y="4320"/>
                </a:lnTo>
                <a:lnTo>
                  <a:pt x="1461" y="4320"/>
                </a:lnTo>
                <a:lnTo>
                  <a:pt x="1451" y="4320"/>
                </a:lnTo>
                <a:lnTo>
                  <a:pt x="1442" y="4320"/>
                </a:lnTo>
                <a:lnTo>
                  <a:pt x="1432" y="4320"/>
                </a:lnTo>
                <a:lnTo>
                  <a:pt x="1423" y="4320"/>
                </a:lnTo>
                <a:lnTo>
                  <a:pt x="1413" y="4320"/>
                </a:lnTo>
                <a:lnTo>
                  <a:pt x="1404" y="4320"/>
                </a:lnTo>
                <a:lnTo>
                  <a:pt x="1394" y="4320"/>
                </a:lnTo>
                <a:lnTo>
                  <a:pt x="1385" y="4320"/>
                </a:lnTo>
                <a:lnTo>
                  <a:pt x="1376" y="4320"/>
                </a:lnTo>
                <a:lnTo>
                  <a:pt x="1366" y="4320"/>
                </a:lnTo>
                <a:lnTo>
                  <a:pt x="1357" y="4320"/>
                </a:lnTo>
                <a:lnTo>
                  <a:pt x="1348" y="4320"/>
                </a:lnTo>
                <a:lnTo>
                  <a:pt x="1338" y="4320"/>
                </a:lnTo>
                <a:lnTo>
                  <a:pt x="1329" y="4320"/>
                </a:lnTo>
                <a:lnTo>
                  <a:pt x="1320" y="4320"/>
                </a:lnTo>
                <a:lnTo>
                  <a:pt x="1311" y="4320"/>
                </a:lnTo>
                <a:lnTo>
                  <a:pt x="1301" y="4320"/>
                </a:lnTo>
                <a:lnTo>
                  <a:pt x="1292" y="4320"/>
                </a:lnTo>
                <a:lnTo>
                  <a:pt x="1283" y="4320"/>
                </a:lnTo>
                <a:lnTo>
                  <a:pt x="1274" y="4320"/>
                </a:lnTo>
                <a:lnTo>
                  <a:pt x="1265" y="4320"/>
                </a:lnTo>
                <a:lnTo>
                  <a:pt x="1255" y="4320"/>
                </a:lnTo>
                <a:lnTo>
                  <a:pt x="1246" y="4320"/>
                </a:lnTo>
                <a:lnTo>
                  <a:pt x="1237" y="4320"/>
                </a:lnTo>
                <a:lnTo>
                  <a:pt x="1228" y="4320"/>
                </a:lnTo>
                <a:lnTo>
                  <a:pt x="1219" y="4320"/>
                </a:lnTo>
                <a:lnTo>
                  <a:pt x="1210" y="4320"/>
                </a:lnTo>
                <a:lnTo>
                  <a:pt x="1201" y="4320"/>
                </a:lnTo>
                <a:lnTo>
                  <a:pt x="1192" y="4320"/>
                </a:lnTo>
                <a:lnTo>
                  <a:pt x="1183" y="4320"/>
                </a:lnTo>
                <a:lnTo>
                  <a:pt x="1174" y="4320"/>
                </a:lnTo>
                <a:lnTo>
                  <a:pt x="1165" y="4320"/>
                </a:lnTo>
                <a:lnTo>
                  <a:pt x="1157" y="4320"/>
                </a:lnTo>
                <a:lnTo>
                  <a:pt x="1148" y="4320"/>
                </a:lnTo>
                <a:lnTo>
                  <a:pt x="1139" y="4320"/>
                </a:lnTo>
                <a:lnTo>
                  <a:pt x="1130" y="4320"/>
                </a:lnTo>
                <a:lnTo>
                  <a:pt x="1121" y="4320"/>
                </a:lnTo>
                <a:lnTo>
                  <a:pt x="1113" y="4320"/>
                </a:lnTo>
                <a:lnTo>
                  <a:pt x="1104" y="4320"/>
                </a:lnTo>
                <a:lnTo>
                  <a:pt x="1095" y="4320"/>
                </a:lnTo>
                <a:lnTo>
                  <a:pt x="1086" y="4320"/>
                </a:lnTo>
                <a:lnTo>
                  <a:pt x="1078" y="4320"/>
                </a:lnTo>
                <a:lnTo>
                  <a:pt x="1069" y="4320"/>
                </a:lnTo>
                <a:lnTo>
                  <a:pt x="1060" y="4320"/>
                </a:lnTo>
                <a:lnTo>
                  <a:pt x="1052" y="4320"/>
                </a:lnTo>
                <a:lnTo>
                  <a:pt x="1043" y="4320"/>
                </a:lnTo>
                <a:lnTo>
                  <a:pt x="1035" y="4320"/>
                </a:lnTo>
                <a:lnTo>
                  <a:pt x="1026" y="4320"/>
                </a:lnTo>
                <a:lnTo>
                  <a:pt x="1018" y="4320"/>
                </a:lnTo>
                <a:lnTo>
                  <a:pt x="1009" y="4320"/>
                </a:lnTo>
                <a:lnTo>
                  <a:pt x="1001" y="4320"/>
                </a:lnTo>
                <a:lnTo>
                  <a:pt x="992" y="4320"/>
                </a:lnTo>
                <a:lnTo>
                  <a:pt x="984" y="4320"/>
                </a:lnTo>
                <a:lnTo>
                  <a:pt x="976" y="4320"/>
                </a:lnTo>
                <a:lnTo>
                  <a:pt x="967" y="4320"/>
                </a:lnTo>
                <a:lnTo>
                  <a:pt x="959" y="4320"/>
                </a:lnTo>
                <a:lnTo>
                  <a:pt x="951" y="4320"/>
                </a:lnTo>
                <a:lnTo>
                  <a:pt x="942" y="4320"/>
                </a:lnTo>
                <a:lnTo>
                  <a:pt x="934" y="4320"/>
                </a:lnTo>
                <a:lnTo>
                  <a:pt x="926" y="4320"/>
                </a:lnTo>
                <a:lnTo>
                  <a:pt x="918" y="4320"/>
                </a:lnTo>
                <a:lnTo>
                  <a:pt x="910" y="4320"/>
                </a:lnTo>
                <a:lnTo>
                  <a:pt x="902" y="4320"/>
                </a:lnTo>
                <a:lnTo>
                  <a:pt x="893" y="4320"/>
                </a:lnTo>
                <a:lnTo>
                  <a:pt x="885" y="4320"/>
                </a:lnTo>
                <a:lnTo>
                  <a:pt x="877" y="4320"/>
                </a:lnTo>
                <a:lnTo>
                  <a:pt x="869" y="4320"/>
                </a:lnTo>
                <a:lnTo>
                  <a:pt x="861" y="4320"/>
                </a:lnTo>
                <a:lnTo>
                  <a:pt x="853" y="4320"/>
                </a:lnTo>
                <a:lnTo>
                  <a:pt x="845" y="4320"/>
                </a:lnTo>
                <a:lnTo>
                  <a:pt x="837" y="4320"/>
                </a:lnTo>
                <a:lnTo>
                  <a:pt x="830" y="4320"/>
                </a:lnTo>
                <a:lnTo>
                  <a:pt x="822" y="4320"/>
                </a:lnTo>
                <a:lnTo>
                  <a:pt x="814" y="4320"/>
                </a:lnTo>
                <a:lnTo>
                  <a:pt x="806" y="4320"/>
                </a:lnTo>
                <a:lnTo>
                  <a:pt x="798" y="4320"/>
                </a:lnTo>
                <a:lnTo>
                  <a:pt x="791" y="4320"/>
                </a:lnTo>
                <a:lnTo>
                  <a:pt x="783" y="4320"/>
                </a:lnTo>
                <a:lnTo>
                  <a:pt x="775" y="4320"/>
                </a:lnTo>
                <a:lnTo>
                  <a:pt x="768" y="4320"/>
                </a:lnTo>
                <a:lnTo>
                  <a:pt x="760" y="4320"/>
                </a:lnTo>
                <a:lnTo>
                  <a:pt x="752" y="4320"/>
                </a:lnTo>
                <a:lnTo>
                  <a:pt x="745" y="4320"/>
                </a:lnTo>
                <a:lnTo>
                  <a:pt x="737" y="4320"/>
                </a:lnTo>
                <a:lnTo>
                  <a:pt x="730" y="4320"/>
                </a:lnTo>
                <a:lnTo>
                  <a:pt x="722" y="4320"/>
                </a:lnTo>
                <a:lnTo>
                  <a:pt x="715" y="4320"/>
                </a:lnTo>
                <a:lnTo>
                  <a:pt x="707" y="4320"/>
                </a:lnTo>
                <a:lnTo>
                  <a:pt x="700" y="4320"/>
                </a:lnTo>
                <a:lnTo>
                  <a:pt x="693" y="4320"/>
                </a:lnTo>
                <a:lnTo>
                  <a:pt x="685" y="4320"/>
                </a:lnTo>
                <a:lnTo>
                  <a:pt x="678" y="4320"/>
                </a:lnTo>
                <a:lnTo>
                  <a:pt x="671" y="4320"/>
                </a:lnTo>
                <a:lnTo>
                  <a:pt x="664" y="4320"/>
                </a:lnTo>
                <a:lnTo>
                  <a:pt x="656" y="4320"/>
                </a:lnTo>
                <a:lnTo>
                  <a:pt x="649" y="4320"/>
                </a:lnTo>
                <a:lnTo>
                  <a:pt x="642" y="4320"/>
                </a:lnTo>
                <a:lnTo>
                  <a:pt x="635" y="4320"/>
                </a:lnTo>
                <a:lnTo>
                  <a:pt x="628" y="4320"/>
                </a:lnTo>
                <a:lnTo>
                  <a:pt x="621" y="4320"/>
                </a:lnTo>
                <a:lnTo>
                  <a:pt x="614" y="4320"/>
                </a:lnTo>
                <a:lnTo>
                  <a:pt x="607" y="4320"/>
                </a:lnTo>
                <a:lnTo>
                  <a:pt x="600" y="4320"/>
                </a:lnTo>
                <a:lnTo>
                  <a:pt x="593" y="4320"/>
                </a:lnTo>
                <a:lnTo>
                  <a:pt x="586" y="4320"/>
                </a:lnTo>
                <a:lnTo>
                  <a:pt x="579" y="4320"/>
                </a:lnTo>
                <a:lnTo>
                  <a:pt x="572" y="4320"/>
                </a:lnTo>
                <a:lnTo>
                  <a:pt x="566" y="4320"/>
                </a:lnTo>
                <a:lnTo>
                  <a:pt x="559" y="4320"/>
                </a:lnTo>
                <a:lnTo>
                  <a:pt x="552" y="4320"/>
                </a:lnTo>
                <a:lnTo>
                  <a:pt x="546" y="4320"/>
                </a:lnTo>
                <a:lnTo>
                  <a:pt x="539" y="4320"/>
                </a:lnTo>
                <a:lnTo>
                  <a:pt x="532" y="4320"/>
                </a:lnTo>
                <a:lnTo>
                  <a:pt x="526" y="4320"/>
                </a:lnTo>
                <a:lnTo>
                  <a:pt x="519" y="4320"/>
                </a:lnTo>
                <a:lnTo>
                  <a:pt x="513" y="4320"/>
                </a:lnTo>
                <a:lnTo>
                  <a:pt x="506" y="4320"/>
                </a:lnTo>
                <a:lnTo>
                  <a:pt x="500" y="4320"/>
                </a:lnTo>
                <a:lnTo>
                  <a:pt x="493" y="4320"/>
                </a:lnTo>
                <a:lnTo>
                  <a:pt x="487" y="4320"/>
                </a:lnTo>
                <a:lnTo>
                  <a:pt x="481" y="4320"/>
                </a:lnTo>
                <a:lnTo>
                  <a:pt x="474" y="4320"/>
                </a:lnTo>
                <a:lnTo>
                  <a:pt x="468" y="4320"/>
                </a:lnTo>
                <a:lnTo>
                  <a:pt x="462" y="4320"/>
                </a:lnTo>
                <a:lnTo>
                  <a:pt x="456" y="4320"/>
                </a:lnTo>
                <a:lnTo>
                  <a:pt x="449" y="4320"/>
                </a:lnTo>
                <a:lnTo>
                  <a:pt x="443" y="4320"/>
                </a:lnTo>
                <a:lnTo>
                  <a:pt x="437" y="4320"/>
                </a:lnTo>
                <a:lnTo>
                  <a:pt x="431" y="4320"/>
                </a:lnTo>
                <a:lnTo>
                  <a:pt x="425" y="4320"/>
                </a:lnTo>
                <a:lnTo>
                  <a:pt x="419" y="4320"/>
                </a:lnTo>
                <a:lnTo>
                  <a:pt x="413" y="4320"/>
                </a:lnTo>
                <a:lnTo>
                  <a:pt x="407" y="4320"/>
                </a:lnTo>
                <a:lnTo>
                  <a:pt x="401" y="4320"/>
                </a:lnTo>
                <a:lnTo>
                  <a:pt x="396" y="4320"/>
                </a:lnTo>
                <a:lnTo>
                  <a:pt x="390" y="4320"/>
                </a:lnTo>
                <a:lnTo>
                  <a:pt x="384" y="4320"/>
                </a:lnTo>
                <a:lnTo>
                  <a:pt x="378" y="4320"/>
                </a:lnTo>
                <a:lnTo>
                  <a:pt x="373" y="4320"/>
                </a:lnTo>
                <a:lnTo>
                  <a:pt x="367" y="4320"/>
                </a:lnTo>
                <a:lnTo>
                  <a:pt x="361" y="4320"/>
                </a:lnTo>
                <a:lnTo>
                  <a:pt x="356" y="4320"/>
                </a:lnTo>
                <a:lnTo>
                  <a:pt x="350" y="4320"/>
                </a:lnTo>
                <a:lnTo>
                  <a:pt x="345" y="4320"/>
                </a:lnTo>
                <a:lnTo>
                  <a:pt x="339" y="4320"/>
                </a:lnTo>
                <a:lnTo>
                  <a:pt x="334" y="4320"/>
                </a:lnTo>
                <a:lnTo>
                  <a:pt x="328" y="4320"/>
                </a:lnTo>
                <a:lnTo>
                  <a:pt x="323" y="4320"/>
                </a:lnTo>
                <a:lnTo>
                  <a:pt x="318" y="4320"/>
                </a:lnTo>
                <a:lnTo>
                  <a:pt x="313" y="4320"/>
                </a:lnTo>
                <a:lnTo>
                  <a:pt x="307" y="4320"/>
                </a:lnTo>
                <a:lnTo>
                  <a:pt x="302" y="4320"/>
                </a:lnTo>
                <a:lnTo>
                  <a:pt x="297" y="4320"/>
                </a:lnTo>
                <a:lnTo>
                  <a:pt x="292" y="4320"/>
                </a:lnTo>
                <a:lnTo>
                  <a:pt x="287" y="4320"/>
                </a:lnTo>
                <a:lnTo>
                  <a:pt x="282" y="4320"/>
                </a:lnTo>
                <a:lnTo>
                  <a:pt x="277" y="4320"/>
                </a:lnTo>
                <a:lnTo>
                  <a:pt x="272" y="4320"/>
                </a:lnTo>
                <a:lnTo>
                  <a:pt x="267" y="4320"/>
                </a:lnTo>
                <a:lnTo>
                  <a:pt x="262" y="4320"/>
                </a:lnTo>
                <a:lnTo>
                  <a:pt x="257" y="4320"/>
                </a:lnTo>
                <a:lnTo>
                  <a:pt x="252" y="4320"/>
                </a:lnTo>
                <a:lnTo>
                  <a:pt x="248" y="4320"/>
                </a:lnTo>
                <a:lnTo>
                  <a:pt x="243" y="4320"/>
                </a:lnTo>
                <a:lnTo>
                  <a:pt x="238" y="4320"/>
                </a:lnTo>
                <a:lnTo>
                  <a:pt x="234" y="4320"/>
                </a:lnTo>
                <a:lnTo>
                  <a:pt x="229" y="4320"/>
                </a:lnTo>
                <a:lnTo>
                  <a:pt x="224" y="4320"/>
                </a:lnTo>
                <a:lnTo>
                  <a:pt x="220" y="4320"/>
                </a:lnTo>
                <a:lnTo>
                  <a:pt x="215" y="4320"/>
                </a:lnTo>
                <a:lnTo>
                  <a:pt x="211" y="4320"/>
                </a:lnTo>
                <a:lnTo>
                  <a:pt x="207" y="4320"/>
                </a:lnTo>
                <a:lnTo>
                  <a:pt x="202" y="4320"/>
                </a:lnTo>
                <a:lnTo>
                  <a:pt x="198" y="4320"/>
                </a:lnTo>
                <a:lnTo>
                  <a:pt x="194" y="4320"/>
                </a:lnTo>
                <a:lnTo>
                  <a:pt x="190" y="4320"/>
                </a:lnTo>
                <a:lnTo>
                  <a:pt x="185" y="4320"/>
                </a:lnTo>
                <a:lnTo>
                  <a:pt x="181" y="4320"/>
                </a:lnTo>
                <a:lnTo>
                  <a:pt x="177" y="4320"/>
                </a:lnTo>
                <a:lnTo>
                  <a:pt x="173" y="4320"/>
                </a:lnTo>
                <a:lnTo>
                  <a:pt x="169" y="4320"/>
                </a:lnTo>
                <a:lnTo>
                  <a:pt x="165" y="4320"/>
                </a:lnTo>
                <a:lnTo>
                  <a:pt x="161" y="4320"/>
                </a:lnTo>
                <a:lnTo>
                  <a:pt x="157" y="4320"/>
                </a:lnTo>
                <a:lnTo>
                  <a:pt x="153" y="4320"/>
                </a:lnTo>
                <a:lnTo>
                  <a:pt x="150" y="4320"/>
                </a:lnTo>
                <a:lnTo>
                  <a:pt x="146" y="4320"/>
                </a:lnTo>
                <a:lnTo>
                  <a:pt x="142" y="4320"/>
                </a:lnTo>
                <a:lnTo>
                  <a:pt x="139" y="4320"/>
                </a:lnTo>
                <a:lnTo>
                  <a:pt x="135" y="4320"/>
                </a:lnTo>
                <a:lnTo>
                  <a:pt x="131" y="4320"/>
                </a:lnTo>
                <a:lnTo>
                  <a:pt x="128" y="4320"/>
                </a:lnTo>
                <a:lnTo>
                  <a:pt x="124" y="4320"/>
                </a:lnTo>
                <a:lnTo>
                  <a:pt x="121" y="4320"/>
                </a:lnTo>
                <a:lnTo>
                  <a:pt x="118" y="4320"/>
                </a:lnTo>
                <a:lnTo>
                  <a:pt x="114" y="4320"/>
                </a:lnTo>
                <a:lnTo>
                  <a:pt x="111" y="4320"/>
                </a:lnTo>
                <a:lnTo>
                  <a:pt x="108" y="4320"/>
                </a:lnTo>
                <a:lnTo>
                  <a:pt x="104" y="4320"/>
                </a:lnTo>
                <a:lnTo>
                  <a:pt x="101" y="4320"/>
                </a:lnTo>
                <a:lnTo>
                  <a:pt x="98" y="4320"/>
                </a:lnTo>
                <a:lnTo>
                  <a:pt x="95" y="4320"/>
                </a:lnTo>
                <a:lnTo>
                  <a:pt x="92" y="4320"/>
                </a:lnTo>
                <a:lnTo>
                  <a:pt x="89" y="4320"/>
                </a:lnTo>
                <a:lnTo>
                  <a:pt x="86" y="4320"/>
                </a:lnTo>
                <a:lnTo>
                  <a:pt x="83" y="4320"/>
                </a:lnTo>
                <a:lnTo>
                  <a:pt x="80" y="4320"/>
                </a:lnTo>
                <a:lnTo>
                  <a:pt x="78" y="4320"/>
                </a:lnTo>
                <a:lnTo>
                  <a:pt x="75" y="4320"/>
                </a:lnTo>
                <a:lnTo>
                  <a:pt x="72" y="4320"/>
                </a:lnTo>
                <a:lnTo>
                  <a:pt x="70" y="4320"/>
                </a:lnTo>
                <a:lnTo>
                  <a:pt x="67" y="4320"/>
                </a:lnTo>
                <a:lnTo>
                  <a:pt x="64" y="4320"/>
                </a:lnTo>
                <a:lnTo>
                  <a:pt x="62" y="4320"/>
                </a:lnTo>
                <a:lnTo>
                  <a:pt x="59" y="4320"/>
                </a:lnTo>
                <a:lnTo>
                  <a:pt x="57" y="4320"/>
                </a:lnTo>
                <a:lnTo>
                  <a:pt x="55" y="4320"/>
                </a:lnTo>
                <a:lnTo>
                  <a:pt x="52" y="4320"/>
                </a:lnTo>
                <a:lnTo>
                  <a:pt x="50" y="4320"/>
                </a:lnTo>
                <a:lnTo>
                  <a:pt x="48" y="4320"/>
                </a:lnTo>
                <a:lnTo>
                  <a:pt x="46" y="4320"/>
                </a:lnTo>
                <a:lnTo>
                  <a:pt x="43" y="4320"/>
                </a:lnTo>
                <a:lnTo>
                  <a:pt x="41" y="4320"/>
                </a:lnTo>
                <a:lnTo>
                  <a:pt x="39" y="4320"/>
                </a:lnTo>
                <a:lnTo>
                  <a:pt x="37" y="4320"/>
                </a:lnTo>
                <a:lnTo>
                  <a:pt x="35" y="4320"/>
                </a:lnTo>
                <a:lnTo>
                  <a:pt x="34" y="4320"/>
                </a:lnTo>
                <a:lnTo>
                  <a:pt x="32" y="4320"/>
                </a:lnTo>
                <a:lnTo>
                  <a:pt x="30" y="4320"/>
                </a:lnTo>
                <a:lnTo>
                  <a:pt x="28" y="4320"/>
                </a:lnTo>
                <a:lnTo>
                  <a:pt x="26" y="4320"/>
                </a:lnTo>
                <a:lnTo>
                  <a:pt x="25" y="4320"/>
                </a:lnTo>
                <a:lnTo>
                  <a:pt x="23" y="4320"/>
                </a:lnTo>
                <a:lnTo>
                  <a:pt x="22" y="4320"/>
                </a:lnTo>
                <a:lnTo>
                  <a:pt x="20" y="4320"/>
                </a:lnTo>
                <a:lnTo>
                  <a:pt x="19" y="4320"/>
                </a:lnTo>
                <a:lnTo>
                  <a:pt x="17" y="4320"/>
                </a:lnTo>
                <a:lnTo>
                  <a:pt x="16" y="4320"/>
                </a:lnTo>
                <a:lnTo>
                  <a:pt x="15" y="4320"/>
                </a:lnTo>
                <a:lnTo>
                  <a:pt x="14" y="4320"/>
                </a:lnTo>
                <a:lnTo>
                  <a:pt x="12" y="4320"/>
                </a:lnTo>
                <a:lnTo>
                  <a:pt x="11" y="4320"/>
                </a:lnTo>
                <a:lnTo>
                  <a:pt x="10" y="4320"/>
                </a:lnTo>
                <a:lnTo>
                  <a:pt x="9" y="4320"/>
                </a:lnTo>
                <a:lnTo>
                  <a:pt x="8" y="4320"/>
                </a:lnTo>
                <a:lnTo>
                  <a:pt x="7" y="4320"/>
                </a:lnTo>
                <a:lnTo>
                  <a:pt x="6" y="4320"/>
                </a:lnTo>
                <a:lnTo>
                  <a:pt x="6" y="4320"/>
                </a:lnTo>
                <a:lnTo>
                  <a:pt x="5" y="4320"/>
                </a:lnTo>
                <a:lnTo>
                  <a:pt x="4" y="4320"/>
                </a:lnTo>
                <a:lnTo>
                  <a:pt x="3" y="4320"/>
                </a:lnTo>
                <a:lnTo>
                  <a:pt x="3" y="4320"/>
                </a:lnTo>
                <a:lnTo>
                  <a:pt x="2" y="4320"/>
                </a:lnTo>
                <a:lnTo>
                  <a:pt x="2" y="4320"/>
                </a:lnTo>
                <a:lnTo>
                  <a:pt x="1" y="4320"/>
                </a:lnTo>
                <a:lnTo>
                  <a:pt x="1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19"/>
                </a:lnTo>
                <a:lnTo>
                  <a:pt x="0" y="4319"/>
                </a:lnTo>
                <a:lnTo>
                  <a:pt x="0" y="4319"/>
                </a:lnTo>
                <a:lnTo>
                  <a:pt x="0" y="4319"/>
                </a:lnTo>
                <a:lnTo>
                  <a:pt x="0" y="4319"/>
                </a:lnTo>
                <a:lnTo>
                  <a:pt x="0" y="4318"/>
                </a:lnTo>
                <a:lnTo>
                  <a:pt x="0" y="4318"/>
                </a:lnTo>
                <a:lnTo>
                  <a:pt x="0" y="4317"/>
                </a:lnTo>
                <a:lnTo>
                  <a:pt x="0" y="4317"/>
                </a:lnTo>
                <a:lnTo>
                  <a:pt x="0" y="4316"/>
                </a:lnTo>
                <a:lnTo>
                  <a:pt x="0" y="4315"/>
                </a:lnTo>
                <a:lnTo>
                  <a:pt x="0" y="4314"/>
                </a:lnTo>
                <a:lnTo>
                  <a:pt x="0" y="4313"/>
                </a:lnTo>
                <a:lnTo>
                  <a:pt x="0" y="4313"/>
                </a:lnTo>
                <a:lnTo>
                  <a:pt x="0" y="4311"/>
                </a:lnTo>
                <a:lnTo>
                  <a:pt x="0" y="4310"/>
                </a:lnTo>
                <a:lnTo>
                  <a:pt x="0" y="4309"/>
                </a:lnTo>
                <a:lnTo>
                  <a:pt x="0" y="4308"/>
                </a:lnTo>
                <a:lnTo>
                  <a:pt x="0" y="4307"/>
                </a:lnTo>
                <a:lnTo>
                  <a:pt x="0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1"/>
                </a:lnTo>
                <a:lnTo>
                  <a:pt x="0" y="4299"/>
                </a:lnTo>
                <a:lnTo>
                  <a:pt x="0" y="4297"/>
                </a:lnTo>
                <a:lnTo>
                  <a:pt x="0" y="4296"/>
                </a:lnTo>
                <a:lnTo>
                  <a:pt x="0" y="4294"/>
                </a:lnTo>
                <a:lnTo>
                  <a:pt x="0" y="4292"/>
                </a:lnTo>
                <a:lnTo>
                  <a:pt x="0" y="4290"/>
                </a:lnTo>
                <a:lnTo>
                  <a:pt x="0" y="4288"/>
                </a:lnTo>
                <a:lnTo>
                  <a:pt x="0" y="4286"/>
                </a:lnTo>
                <a:lnTo>
                  <a:pt x="0" y="4284"/>
                </a:lnTo>
                <a:lnTo>
                  <a:pt x="0" y="4281"/>
                </a:lnTo>
                <a:lnTo>
                  <a:pt x="0" y="4279"/>
                </a:lnTo>
                <a:lnTo>
                  <a:pt x="0" y="4277"/>
                </a:lnTo>
                <a:lnTo>
                  <a:pt x="0" y="4274"/>
                </a:lnTo>
                <a:lnTo>
                  <a:pt x="0" y="4272"/>
                </a:lnTo>
                <a:lnTo>
                  <a:pt x="0" y="4269"/>
                </a:lnTo>
                <a:lnTo>
                  <a:pt x="0" y="4267"/>
                </a:lnTo>
                <a:lnTo>
                  <a:pt x="0" y="4264"/>
                </a:lnTo>
                <a:lnTo>
                  <a:pt x="0" y="4261"/>
                </a:lnTo>
                <a:lnTo>
                  <a:pt x="0" y="4259"/>
                </a:lnTo>
                <a:lnTo>
                  <a:pt x="0" y="4256"/>
                </a:lnTo>
                <a:lnTo>
                  <a:pt x="0" y="4253"/>
                </a:lnTo>
                <a:lnTo>
                  <a:pt x="0" y="4250"/>
                </a:lnTo>
                <a:lnTo>
                  <a:pt x="0" y="4247"/>
                </a:lnTo>
                <a:lnTo>
                  <a:pt x="0" y="4244"/>
                </a:lnTo>
                <a:lnTo>
                  <a:pt x="0" y="4240"/>
                </a:lnTo>
                <a:lnTo>
                  <a:pt x="0" y="4237"/>
                </a:lnTo>
                <a:lnTo>
                  <a:pt x="0" y="4234"/>
                </a:lnTo>
                <a:lnTo>
                  <a:pt x="0" y="4231"/>
                </a:lnTo>
                <a:lnTo>
                  <a:pt x="0" y="4227"/>
                </a:lnTo>
                <a:lnTo>
                  <a:pt x="0" y="4224"/>
                </a:lnTo>
                <a:lnTo>
                  <a:pt x="0" y="4220"/>
                </a:lnTo>
                <a:lnTo>
                  <a:pt x="0" y="4217"/>
                </a:lnTo>
                <a:lnTo>
                  <a:pt x="0" y="4213"/>
                </a:lnTo>
                <a:lnTo>
                  <a:pt x="0" y="4209"/>
                </a:lnTo>
                <a:lnTo>
                  <a:pt x="0" y="4205"/>
                </a:lnTo>
                <a:lnTo>
                  <a:pt x="0" y="4202"/>
                </a:lnTo>
                <a:lnTo>
                  <a:pt x="0" y="4198"/>
                </a:lnTo>
                <a:lnTo>
                  <a:pt x="0" y="4194"/>
                </a:lnTo>
                <a:lnTo>
                  <a:pt x="0" y="4190"/>
                </a:lnTo>
                <a:lnTo>
                  <a:pt x="0" y="4186"/>
                </a:lnTo>
                <a:lnTo>
                  <a:pt x="0" y="4182"/>
                </a:lnTo>
                <a:lnTo>
                  <a:pt x="0" y="4177"/>
                </a:lnTo>
                <a:lnTo>
                  <a:pt x="0" y="4173"/>
                </a:lnTo>
                <a:lnTo>
                  <a:pt x="0" y="4169"/>
                </a:lnTo>
                <a:lnTo>
                  <a:pt x="0" y="4165"/>
                </a:lnTo>
                <a:lnTo>
                  <a:pt x="0" y="4160"/>
                </a:lnTo>
                <a:lnTo>
                  <a:pt x="0" y="4156"/>
                </a:lnTo>
                <a:lnTo>
                  <a:pt x="0" y="4151"/>
                </a:lnTo>
                <a:lnTo>
                  <a:pt x="0" y="4147"/>
                </a:lnTo>
                <a:lnTo>
                  <a:pt x="0" y="4142"/>
                </a:lnTo>
                <a:lnTo>
                  <a:pt x="0" y="4137"/>
                </a:lnTo>
                <a:lnTo>
                  <a:pt x="0" y="4133"/>
                </a:lnTo>
                <a:lnTo>
                  <a:pt x="0" y="4128"/>
                </a:lnTo>
                <a:lnTo>
                  <a:pt x="0" y="4123"/>
                </a:lnTo>
                <a:lnTo>
                  <a:pt x="0" y="4118"/>
                </a:lnTo>
                <a:lnTo>
                  <a:pt x="0" y="4113"/>
                </a:lnTo>
                <a:lnTo>
                  <a:pt x="0" y="4108"/>
                </a:lnTo>
                <a:lnTo>
                  <a:pt x="0" y="4103"/>
                </a:lnTo>
                <a:lnTo>
                  <a:pt x="0" y="4098"/>
                </a:lnTo>
                <a:lnTo>
                  <a:pt x="0" y="4093"/>
                </a:lnTo>
                <a:lnTo>
                  <a:pt x="0" y="4088"/>
                </a:lnTo>
                <a:lnTo>
                  <a:pt x="0" y="4082"/>
                </a:lnTo>
                <a:lnTo>
                  <a:pt x="0" y="4077"/>
                </a:lnTo>
                <a:lnTo>
                  <a:pt x="0" y="4072"/>
                </a:lnTo>
                <a:lnTo>
                  <a:pt x="0" y="4066"/>
                </a:lnTo>
                <a:lnTo>
                  <a:pt x="0" y="4061"/>
                </a:lnTo>
                <a:lnTo>
                  <a:pt x="0" y="4055"/>
                </a:lnTo>
                <a:lnTo>
                  <a:pt x="0" y="4050"/>
                </a:lnTo>
                <a:lnTo>
                  <a:pt x="0" y="4044"/>
                </a:lnTo>
                <a:lnTo>
                  <a:pt x="0" y="4039"/>
                </a:lnTo>
                <a:lnTo>
                  <a:pt x="0" y="4033"/>
                </a:lnTo>
                <a:lnTo>
                  <a:pt x="0" y="4027"/>
                </a:lnTo>
                <a:lnTo>
                  <a:pt x="0" y="4021"/>
                </a:lnTo>
                <a:lnTo>
                  <a:pt x="0" y="4015"/>
                </a:lnTo>
                <a:lnTo>
                  <a:pt x="0" y="4010"/>
                </a:lnTo>
                <a:lnTo>
                  <a:pt x="0" y="4004"/>
                </a:lnTo>
                <a:lnTo>
                  <a:pt x="0" y="3998"/>
                </a:lnTo>
                <a:lnTo>
                  <a:pt x="0" y="3991"/>
                </a:lnTo>
                <a:lnTo>
                  <a:pt x="0" y="3985"/>
                </a:lnTo>
                <a:lnTo>
                  <a:pt x="0" y="3979"/>
                </a:lnTo>
                <a:lnTo>
                  <a:pt x="0" y="3973"/>
                </a:lnTo>
                <a:lnTo>
                  <a:pt x="0" y="3967"/>
                </a:lnTo>
                <a:lnTo>
                  <a:pt x="0" y="3960"/>
                </a:lnTo>
                <a:lnTo>
                  <a:pt x="0" y="3954"/>
                </a:lnTo>
                <a:lnTo>
                  <a:pt x="0" y="3948"/>
                </a:lnTo>
                <a:lnTo>
                  <a:pt x="0" y="3941"/>
                </a:lnTo>
                <a:lnTo>
                  <a:pt x="0" y="3935"/>
                </a:lnTo>
                <a:lnTo>
                  <a:pt x="0" y="3928"/>
                </a:lnTo>
                <a:lnTo>
                  <a:pt x="0" y="3922"/>
                </a:lnTo>
                <a:lnTo>
                  <a:pt x="0" y="3915"/>
                </a:lnTo>
                <a:lnTo>
                  <a:pt x="0" y="3908"/>
                </a:lnTo>
                <a:lnTo>
                  <a:pt x="0" y="3902"/>
                </a:lnTo>
                <a:lnTo>
                  <a:pt x="0" y="3895"/>
                </a:lnTo>
                <a:lnTo>
                  <a:pt x="0" y="3888"/>
                </a:lnTo>
                <a:lnTo>
                  <a:pt x="0" y="3881"/>
                </a:lnTo>
                <a:lnTo>
                  <a:pt x="0" y="3874"/>
                </a:lnTo>
                <a:lnTo>
                  <a:pt x="0" y="3867"/>
                </a:lnTo>
                <a:lnTo>
                  <a:pt x="0" y="3861"/>
                </a:lnTo>
                <a:lnTo>
                  <a:pt x="0" y="3854"/>
                </a:lnTo>
                <a:lnTo>
                  <a:pt x="0" y="3846"/>
                </a:lnTo>
                <a:lnTo>
                  <a:pt x="0" y="3839"/>
                </a:lnTo>
                <a:lnTo>
                  <a:pt x="0" y="3832"/>
                </a:lnTo>
                <a:lnTo>
                  <a:pt x="0" y="3825"/>
                </a:lnTo>
                <a:lnTo>
                  <a:pt x="0" y="3818"/>
                </a:lnTo>
                <a:lnTo>
                  <a:pt x="0" y="3811"/>
                </a:lnTo>
                <a:lnTo>
                  <a:pt x="0" y="3803"/>
                </a:lnTo>
                <a:lnTo>
                  <a:pt x="0" y="3796"/>
                </a:lnTo>
                <a:lnTo>
                  <a:pt x="0" y="3788"/>
                </a:lnTo>
                <a:lnTo>
                  <a:pt x="0" y="3781"/>
                </a:lnTo>
                <a:lnTo>
                  <a:pt x="0" y="3774"/>
                </a:lnTo>
                <a:lnTo>
                  <a:pt x="0" y="3766"/>
                </a:lnTo>
                <a:lnTo>
                  <a:pt x="0" y="3758"/>
                </a:lnTo>
                <a:lnTo>
                  <a:pt x="0" y="3751"/>
                </a:lnTo>
                <a:lnTo>
                  <a:pt x="0" y="3743"/>
                </a:lnTo>
                <a:lnTo>
                  <a:pt x="0" y="3736"/>
                </a:lnTo>
                <a:lnTo>
                  <a:pt x="0" y="3728"/>
                </a:lnTo>
                <a:lnTo>
                  <a:pt x="0" y="3720"/>
                </a:lnTo>
                <a:lnTo>
                  <a:pt x="0" y="3712"/>
                </a:lnTo>
                <a:lnTo>
                  <a:pt x="0" y="3704"/>
                </a:lnTo>
                <a:lnTo>
                  <a:pt x="0" y="3697"/>
                </a:lnTo>
                <a:lnTo>
                  <a:pt x="0" y="3689"/>
                </a:lnTo>
                <a:lnTo>
                  <a:pt x="0" y="3681"/>
                </a:lnTo>
                <a:lnTo>
                  <a:pt x="0" y="3673"/>
                </a:lnTo>
                <a:lnTo>
                  <a:pt x="0" y="3665"/>
                </a:lnTo>
                <a:lnTo>
                  <a:pt x="0" y="3657"/>
                </a:lnTo>
                <a:lnTo>
                  <a:pt x="0" y="3649"/>
                </a:lnTo>
                <a:lnTo>
                  <a:pt x="0" y="3641"/>
                </a:lnTo>
                <a:lnTo>
                  <a:pt x="0" y="3632"/>
                </a:lnTo>
                <a:lnTo>
                  <a:pt x="0" y="3624"/>
                </a:lnTo>
                <a:lnTo>
                  <a:pt x="0" y="3616"/>
                </a:lnTo>
                <a:lnTo>
                  <a:pt x="0" y="3608"/>
                </a:lnTo>
                <a:lnTo>
                  <a:pt x="0" y="3599"/>
                </a:lnTo>
                <a:lnTo>
                  <a:pt x="0" y="3591"/>
                </a:lnTo>
                <a:lnTo>
                  <a:pt x="0" y="3583"/>
                </a:lnTo>
                <a:lnTo>
                  <a:pt x="0" y="3574"/>
                </a:lnTo>
                <a:lnTo>
                  <a:pt x="0" y="3566"/>
                </a:lnTo>
                <a:lnTo>
                  <a:pt x="0" y="3557"/>
                </a:lnTo>
                <a:lnTo>
                  <a:pt x="0" y="3549"/>
                </a:lnTo>
                <a:lnTo>
                  <a:pt x="0" y="3540"/>
                </a:lnTo>
                <a:lnTo>
                  <a:pt x="0" y="3532"/>
                </a:lnTo>
                <a:lnTo>
                  <a:pt x="0" y="3523"/>
                </a:lnTo>
                <a:lnTo>
                  <a:pt x="0" y="3514"/>
                </a:lnTo>
                <a:lnTo>
                  <a:pt x="0" y="3506"/>
                </a:lnTo>
                <a:lnTo>
                  <a:pt x="0" y="3497"/>
                </a:lnTo>
                <a:lnTo>
                  <a:pt x="0" y="3488"/>
                </a:lnTo>
                <a:lnTo>
                  <a:pt x="0" y="3480"/>
                </a:lnTo>
                <a:lnTo>
                  <a:pt x="0" y="3471"/>
                </a:lnTo>
                <a:lnTo>
                  <a:pt x="0" y="3462"/>
                </a:lnTo>
                <a:lnTo>
                  <a:pt x="0" y="3453"/>
                </a:lnTo>
                <a:lnTo>
                  <a:pt x="0" y="3444"/>
                </a:lnTo>
                <a:lnTo>
                  <a:pt x="0" y="3435"/>
                </a:lnTo>
                <a:lnTo>
                  <a:pt x="0" y="3426"/>
                </a:lnTo>
                <a:lnTo>
                  <a:pt x="0" y="3417"/>
                </a:lnTo>
                <a:lnTo>
                  <a:pt x="0" y="3408"/>
                </a:lnTo>
                <a:lnTo>
                  <a:pt x="0" y="3399"/>
                </a:lnTo>
                <a:lnTo>
                  <a:pt x="0" y="3390"/>
                </a:lnTo>
                <a:lnTo>
                  <a:pt x="0" y="3381"/>
                </a:lnTo>
                <a:lnTo>
                  <a:pt x="0" y="3372"/>
                </a:lnTo>
                <a:lnTo>
                  <a:pt x="0" y="3363"/>
                </a:lnTo>
                <a:lnTo>
                  <a:pt x="0" y="3354"/>
                </a:lnTo>
                <a:lnTo>
                  <a:pt x="0" y="3344"/>
                </a:lnTo>
                <a:lnTo>
                  <a:pt x="0" y="3335"/>
                </a:lnTo>
                <a:lnTo>
                  <a:pt x="0" y="3326"/>
                </a:lnTo>
                <a:lnTo>
                  <a:pt x="0" y="3316"/>
                </a:lnTo>
                <a:lnTo>
                  <a:pt x="0" y="3307"/>
                </a:lnTo>
                <a:lnTo>
                  <a:pt x="0" y="3298"/>
                </a:lnTo>
                <a:lnTo>
                  <a:pt x="0" y="3288"/>
                </a:lnTo>
                <a:lnTo>
                  <a:pt x="0" y="3279"/>
                </a:lnTo>
                <a:lnTo>
                  <a:pt x="0" y="3270"/>
                </a:lnTo>
                <a:lnTo>
                  <a:pt x="0" y="3260"/>
                </a:lnTo>
                <a:lnTo>
                  <a:pt x="0" y="3251"/>
                </a:lnTo>
                <a:lnTo>
                  <a:pt x="0" y="3241"/>
                </a:lnTo>
                <a:lnTo>
                  <a:pt x="0" y="3232"/>
                </a:lnTo>
                <a:lnTo>
                  <a:pt x="0" y="3222"/>
                </a:lnTo>
                <a:lnTo>
                  <a:pt x="0" y="3212"/>
                </a:lnTo>
                <a:lnTo>
                  <a:pt x="0" y="3203"/>
                </a:lnTo>
                <a:lnTo>
                  <a:pt x="0" y="3193"/>
                </a:lnTo>
                <a:lnTo>
                  <a:pt x="0" y="3184"/>
                </a:lnTo>
                <a:lnTo>
                  <a:pt x="0" y="3174"/>
                </a:lnTo>
                <a:lnTo>
                  <a:pt x="0" y="3164"/>
                </a:lnTo>
                <a:lnTo>
                  <a:pt x="0" y="3154"/>
                </a:lnTo>
                <a:lnTo>
                  <a:pt x="0" y="3145"/>
                </a:lnTo>
                <a:lnTo>
                  <a:pt x="0" y="3135"/>
                </a:lnTo>
                <a:lnTo>
                  <a:pt x="0" y="3125"/>
                </a:lnTo>
                <a:lnTo>
                  <a:pt x="0" y="3115"/>
                </a:lnTo>
                <a:lnTo>
                  <a:pt x="0" y="3105"/>
                </a:lnTo>
                <a:lnTo>
                  <a:pt x="0" y="3096"/>
                </a:lnTo>
                <a:lnTo>
                  <a:pt x="0" y="3086"/>
                </a:lnTo>
                <a:lnTo>
                  <a:pt x="0" y="3076"/>
                </a:lnTo>
                <a:lnTo>
                  <a:pt x="0" y="3066"/>
                </a:lnTo>
                <a:lnTo>
                  <a:pt x="0" y="3056"/>
                </a:lnTo>
                <a:lnTo>
                  <a:pt x="0" y="3046"/>
                </a:lnTo>
                <a:lnTo>
                  <a:pt x="0" y="3036"/>
                </a:lnTo>
                <a:lnTo>
                  <a:pt x="0" y="3026"/>
                </a:lnTo>
                <a:lnTo>
                  <a:pt x="0" y="3016"/>
                </a:lnTo>
                <a:lnTo>
                  <a:pt x="0" y="3006"/>
                </a:lnTo>
                <a:lnTo>
                  <a:pt x="0" y="2996"/>
                </a:lnTo>
                <a:lnTo>
                  <a:pt x="0" y="2986"/>
                </a:lnTo>
                <a:lnTo>
                  <a:pt x="0" y="2976"/>
                </a:lnTo>
                <a:lnTo>
                  <a:pt x="0" y="2965"/>
                </a:lnTo>
                <a:lnTo>
                  <a:pt x="0" y="2955"/>
                </a:lnTo>
                <a:lnTo>
                  <a:pt x="0" y="2945"/>
                </a:lnTo>
                <a:lnTo>
                  <a:pt x="0" y="2935"/>
                </a:lnTo>
                <a:lnTo>
                  <a:pt x="0" y="2925"/>
                </a:lnTo>
                <a:lnTo>
                  <a:pt x="0" y="2915"/>
                </a:lnTo>
                <a:lnTo>
                  <a:pt x="0" y="2904"/>
                </a:lnTo>
                <a:lnTo>
                  <a:pt x="0" y="2894"/>
                </a:lnTo>
                <a:lnTo>
                  <a:pt x="0" y="2884"/>
                </a:lnTo>
                <a:lnTo>
                  <a:pt x="0" y="2874"/>
                </a:lnTo>
                <a:lnTo>
                  <a:pt x="0" y="2863"/>
                </a:lnTo>
                <a:lnTo>
                  <a:pt x="0" y="2853"/>
                </a:lnTo>
                <a:lnTo>
                  <a:pt x="0" y="2843"/>
                </a:lnTo>
                <a:lnTo>
                  <a:pt x="0" y="2832"/>
                </a:lnTo>
                <a:lnTo>
                  <a:pt x="0" y="2822"/>
                </a:lnTo>
                <a:lnTo>
                  <a:pt x="0" y="2812"/>
                </a:lnTo>
                <a:lnTo>
                  <a:pt x="0" y="2801"/>
                </a:lnTo>
                <a:lnTo>
                  <a:pt x="0" y="2791"/>
                </a:lnTo>
                <a:lnTo>
                  <a:pt x="0" y="2780"/>
                </a:lnTo>
                <a:lnTo>
                  <a:pt x="0" y="2770"/>
                </a:lnTo>
                <a:lnTo>
                  <a:pt x="0" y="2759"/>
                </a:lnTo>
                <a:lnTo>
                  <a:pt x="0" y="2749"/>
                </a:lnTo>
                <a:lnTo>
                  <a:pt x="0" y="2738"/>
                </a:lnTo>
                <a:lnTo>
                  <a:pt x="0" y="2728"/>
                </a:lnTo>
                <a:lnTo>
                  <a:pt x="0" y="2717"/>
                </a:lnTo>
                <a:lnTo>
                  <a:pt x="0" y="2707"/>
                </a:lnTo>
                <a:lnTo>
                  <a:pt x="0" y="2696"/>
                </a:lnTo>
                <a:lnTo>
                  <a:pt x="0" y="2686"/>
                </a:lnTo>
                <a:lnTo>
                  <a:pt x="0" y="2675"/>
                </a:lnTo>
                <a:lnTo>
                  <a:pt x="0" y="2665"/>
                </a:lnTo>
                <a:lnTo>
                  <a:pt x="0" y="2654"/>
                </a:lnTo>
                <a:lnTo>
                  <a:pt x="0" y="2644"/>
                </a:lnTo>
                <a:lnTo>
                  <a:pt x="0" y="2633"/>
                </a:lnTo>
                <a:lnTo>
                  <a:pt x="0" y="2622"/>
                </a:lnTo>
                <a:lnTo>
                  <a:pt x="0" y="2612"/>
                </a:lnTo>
                <a:lnTo>
                  <a:pt x="0" y="2601"/>
                </a:lnTo>
                <a:lnTo>
                  <a:pt x="0" y="2591"/>
                </a:lnTo>
                <a:lnTo>
                  <a:pt x="0" y="2580"/>
                </a:lnTo>
                <a:lnTo>
                  <a:pt x="0" y="2569"/>
                </a:lnTo>
                <a:lnTo>
                  <a:pt x="0" y="2559"/>
                </a:lnTo>
                <a:lnTo>
                  <a:pt x="0" y="2548"/>
                </a:lnTo>
                <a:lnTo>
                  <a:pt x="0" y="2537"/>
                </a:lnTo>
                <a:lnTo>
                  <a:pt x="0" y="2527"/>
                </a:lnTo>
                <a:lnTo>
                  <a:pt x="0" y="2516"/>
                </a:lnTo>
                <a:lnTo>
                  <a:pt x="0" y="2505"/>
                </a:lnTo>
                <a:lnTo>
                  <a:pt x="0" y="2494"/>
                </a:lnTo>
                <a:lnTo>
                  <a:pt x="0" y="2484"/>
                </a:lnTo>
                <a:lnTo>
                  <a:pt x="0" y="2473"/>
                </a:lnTo>
                <a:lnTo>
                  <a:pt x="0" y="2462"/>
                </a:lnTo>
                <a:lnTo>
                  <a:pt x="0" y="2451"/>
                </a:lnTo>
                <a:lnTo>
                  <a:pt x="0" y="2441"/>
                </a:lnTo>
                <a:lnTo>
                  <a:pt x="0" y="2430"/>
                </a:lnTo>
                <a:lnTo>
                  <a:pt x="0" y="2419"/>
                </a:lnTo>
                <a:lnTo>
                  <a:pt x="0" y="2408"/>
                </a:lnTo>
                <a:lnTo>
                  <a:pt x="0" y="2398"/>
                </a:lnTo>
                <a:lnTo>
                  <a:pt x="0" y="2387"/>
                </a:lnTo>
                <a:lnTo>
                  <a:pt x="0" y="2376"/>
                </a:lnTo>
                <a:lnTo>
                  <a:pt x="0" y="2365"/>
                </a:lnTo>
                <a:lnTo>
                  <a:pt x="0" y="2355"/>
                </a:lnTo>
                <a:lnTo>
                  <a:pt x="0" y="2344"/>
                </a:lnTo>
                <a:lnTo>
                  <a:pt x="0" y="2333"/>
                </a:lnTo>
                <a:lnTo>
                  <a:pt x="0" y="2322"/>
                </a:lnTo>
                <a:lnTo>
                  <a:pt x="0" y="2311"/>
                </a:lnTo>
                <a:lnTo>
                  <a:pt x="0" y="2301"/>
                </a:lnTo>
                <a:lnTo>
                  <a:pt x="0" y="2290"/>
                </a:lnTo>
                <a:lnTo>
                  <a:pt x="0" y="2279"/>
                </a:lnTo>
                <a:lnTo>
                  <a:pt x="0" y="2268"/>
                </a:lnTo>
                <a:lnTo>
                  <a:pt x="0" y="2257"/>
                </a:lnTo>
                <a:lnTo>
                  <a:pt x="0" y="2246"/>
                </a:lnTo>
                <a:lnTo>
                  <a:pt x="0" y="2236"/>
                </a:lnTo>
                <a:lnTo>
                  <a:pt x="0" y="2225"/>
                </a:lnTo>
                <a:lnTo>
                  <a:pt x="0" y="2214"/>
                </a:lnTo>
                <a:lnTo>
                  <a:pt x="0" y="2203"/>
                </a:lnTo>
                <a:lnTo>
                  <a:pt x="0" y="2192"/>
                </a:lnTo>
                <a:lnTo>
                  <a:pt x="0" y="2181"/>
                </a:lnTo>
                <a:lnTo>
                  <a:pt x="0" y="2171"/>
                </a:lnTo>
                <a:lnTo>
                  <a:pt x="0" y="2160"/>
                </a:lnTo>
                <a:lnTo>
                  <a:pt x="0" y="2149"/>
                </a:lnTo>
                <a:lnTo>
                  <a:pt x="0" y="2138"/>
                </a:lnTo>
                <a:lnTo>
                  <a:pt x="0" y="2127"/>
                </a:lnTo>
                <a:lnTo>
                  <a:pt x="0" y="2116"/>
                </a:lnTo>
                <a:lnTo>
                  <a:pt x="0" y="2106"/>
                </a:lnTo>
                <a:lnTo>
                  <a:pt x="0" y="2095"/>
                </a:lnTo>
                <a:lnTo>
                  <a:pt x="0" y="2084"/>
                </a:lnTo>
                <a:lnTo>
                  <a:pt x="0" y="2073"/>
                </a:lnTo>
                <a:lnTo>
                  <a:pt x="0" y="2062"/>
                </a:lnTo>
                <a:lnTo>
                  <a:pt x="0" y="2051"/>
                </a:lnTo>
                <a:lnTo>
                  <a:pt x="0" y="2041"/>
                </a:lnTo>
                <a:lnTo>
                  <a:pt x="0" y="2030"/>
                </a:lnTo>
                <a:lnTo>
                  <a:pt x="0" y="2019"/>
                </a:lnTo>
                <a:lnTo>
                  <a:pt x="0" y="2008"/>
                </a:lnTo>
                <a:lnTo>
                  <a:pt x="0" y="1997"/>
                </a:lnTo>
                <a:lnTo>
                  <a:pt x="0" y="1987"/>
                </a:lnTo>
                <a:lnTo>
                  <a:pt x="0" y="1976"/>
                </a:lnTo>
                <a:lnTo>
                  <a:pt x="0" y="1965"/>
                </a:lnTo>
                <a:lnTo>
                  <a:pt x="0" y="1954"/>
                </a:lnTo>
                <a:lnTo>
                  <a:pt x="0" y="1943"/>
                </a:lnTo>
                <a:lnTo>
                  <a:pt x="0" y="1933"/>
                </a:lnTo>
                <a:lnTo>
                  <a:pt x="0" y="1922"/>
                </a:lnTo>
                <a:lnTo>
                  <a:pt x="0" y="1911"/>
                </a:lnTo>
                <a:lnTo>
                  <a:pt x="0" y="1900"/>
                </a:lnTo>
                <a:lnTo>
                  <a:pt x="0" y="1889"/>
                </a:lnTo>
                <a:lnTo>
                  <a:pt x="0" y="1879"/>
                </a:lnTo>
                <a:lnTo>
                  <a:pt x="0" y="1868"/>
                </a:lnTo>
                <a:lnTo>
                  <a:pt x="0" y="1857"/>
                </a:lnTo>
                <a:lnTo>
                  <a:pt x="0" y="1847"/>
                </a:lnTo>
                <a:lnTo>
                  <a:pt x="0" y="1836"/>
                </a:lnTo>
                <a:lnTo>
                  <a:pt x="0" y="1825"/>
                </a:lnTo>
                <a:lnTo>
                  <a:pt x="0" y="1814"/>
                </a:lnTo>
                <a:lnTo>
                  <a:pt x="0" y="1804"/>
                </a:lnTo>
                <a:lnTo>
                  <a:pt x="0" y="1793"/>
                </a:lnTo>
                <a:lnTo>
                  <a:pt x="0" y="1782"/>
                </a:lnTo>
                <a:lnTo>
                  <a:pt x="0" y="1772"/>
                </a:lnTo>
                <a:lnTo>
                  <a:pt x="0" y="1761"/>
                </a:lnTo>
                <a:lnTo>
                  <a:pt x="0" y="1750"/>
                </a:lnTo>
                <a:lnTo>
                  <a:pt x="0" y="1740"/>
                </a:lnTo>
                <a:lnTo>
                  <a:pt x="0" y="1729"/>
                </a:lnTo>
                <a:lnTo>
                  <a:pt x="0" y="1718"/>
                </a:lnTo>
                <a:lnTo>
                  <a:pt x="0" y="1708"/>
                </a:lnTo>
                <a:lnTo>
                  <a:pt x="0" y="1697"/>
                </a:lnTo>
                <a:lnTo>
                  <a:pt x="0" y="1686"/>
                </a:lnTo>
                <a:lnTo>
                  <a:pt x="0" y="1676"/>
                </a:lnTo>
                <a:lnTo>
                  <a:pt x="0" y="1665"/>
                </a:lnTo>
                <a:lnTo>
                  <a:pt x="0" y="1655"/>
                </a:lnTo>
                <a:lnTo>
                  <a:pt x="0" y="1644"/>
                </a:lnTo>
                <a:lnTo>
                  <a:pt x="0" y="1634"/>
                </a:lnTo>
                <a:lnTo>
                  <a:pt x="0" y="1623"/>
                </a:lnTo>
                <a:lnTo>
                  <a:pt x="0" y="1613"/>
                </a:lnTo>
                <a:lnTo>
                  <a:pt x="0" y="1602"/>
                </a:lnTo>
                <a:lnTo>
                  <a:pt x="0" y="1592"/>
                </a:lnTo>
                <a:lnTo>
                  <a:pt x="0" y="1581"/>
                </a:lnTo>
                <a:lnTo>
                  <a:pt x="0" y="1571"/>
                </a:lnTo>
                <a:lnTo>
                  <a:pt x="0" y="1560"/>
                </a:lnTo>
                <a:lnTo>
                  <a:pt x="0" y="1550"/>
                </a:lnTo>
                <a:lnTo>
                  <a:pt x="0" y="1539"/>
                </a:lnTo>
                <a:lnTo>
                  <a:pt x="0" y="1529"/>
                </a:lnTo>
                <a:lnTo>
                  <a:pt x="0" y="1518"/>
                </a:lnTo>
                <a:lnTo>
                  <a:pt x="0" y="1508"/>
                </a:lnTo>
                <a:lnTo>
                  <a:pt x="0" y="1498"/>
                </a:lnTo>
                <a:lnTo>
                  <a:pt x="0" y="1487"/>
                </a:lnTo>
                <a:lnTo>
                  <a:pt x="0" y="1477"/>
                </a:lnTo>
                <a:lnTo>
                  <a:pt x="0" y="1467"/>
                </a:lnTo>
                <a:lnTo>
                  <a:pt x="0" y="1456"/>
                </a:lnTo>
                <a:lnTo>
                  <a:pt x="0" y="1446"/>
                </a:lnTo>
                <a:lnTo>
                  <a:pt x="0" y="1436"/>
                </a:lnTo>
                <a:lnTo>
                  <a:pt x="0" y="1425"/>
                </a:lnTo>
                <a:lnTo>
                  <a:pt x="0" y="1415"/>
                </a:lnTo>
                <a:lnTo>
                  <a:pt x="0" y="1405"/>
                </a:lnTo>
                <a:lnTo>
                  <a:pt x="0" y="1395"/>
                </a:lnTo>
                <a:lnTo>
                  <a:pt x="0" y="1385"/>
                </a:lnTo>
                <a:lnTo>
                  <a:pt x="0" y="1374"/>
                </a:lnTo>
                <a:lnTo>
                  <a:pt x="0" y="1364"/>
                </a:lnTo>
                <a:lnTo>
                  <a:pt x="0" y="1354"/>
                </a:lnTo>
                <a:lnTo>
                  <a:pt x="0" y="1344"/>
                </a:lnTo>
                <a:lnTo>
                  <a:pt x="0" y="1334"/>
                </a:lnTo>
                <a:lnTo>
                  <a:pt x="0" y="1324"/>
                </a:lnTo>
                <a:lnTo>
                  <a:pt x="0" y="1314"/>
                </a:lnTo>
                <a:lnTo>
                  <a:pt x="0" y="1304"/>
                </a:lnTo>
                <a:lnTo>
                  <a:pt x="0" y="1294"/>
                </a:lnTo>
                <a:lnTo>
                  <a:pt x="0" y="1284"/>
                </a:lnTo>
                <a:lnTo>
                  <a:pt x="0" y="1274"/>
                </a:lnTo>
                <a:lnTo>
                  <a:pt x="0" y="1264"/>
                </a:lnTo>
                <a:lnTo>
                  <a:pt x="0" y="1254"/>
                </a:lnTo>
                <a:lnTo>
                  <a:pt x="0" y="1244"/>
                </a:lnTo>
                <a:lnTo>
                  <a:pt x="0" y="1234"/>
                </a:lnTo>
                <a:lnTo>
                  <a:pt x="0" y="1224"/>
                </a:lnTo>
                <a:lnTo>
                  <a:pt x="0" y="1214"/>
                </a:lnTo>
                <a:lnTo>
                  <a:pt x="0" y="1204"/>
                </a:lnTo>
                <a:lnTo>
                  <a:pt x="0" y="1194"/>
                </a:lnTo>
                <a:lnTo>
                  <a:pt x="0" y="1185"/>
                </a:lnTo>
                <a:lnTo>
                  <a:pt x="0" y="1175"/>
                </a:lnTo>
                <a:lnTo>
                  <a:pt x="0" y="1165"/>
                </a:lnTo>
                <a:lnTo>
                  <a:pt x="0" y="1155"/>
                </a:lnTo>
                <a:lnTo>
                  <a:pt x="0" y="1146"/>
                </a:lnTo>
                <a:lnTo>
                  <a:pt x="0" y="1136"/>
                </a:lnTo>
                <a:lnTo>
                  <a:pt x="0" y="1126"/>
                </a:lnTo>
                <a:lnTo>
                  <a:pt x="0" y="1117"/>
                </a:lnTo>
                <a:lnTo>
                  <a:pt x="0" y="1107"/>
                </a:lnTo>
                <a:lnTo>
                  <a:pt x="0" y="1097"/>
                </a:lnTo>
                <a:lnTo>
                  <a:pt x="0" y="1088"/>
                </a:lnTo>
                <a:lnTo>
                  <a:pt x="0" y="1078"/>
                </a:lnTo>
                <a:lnTo>
                  <a:pt x="0" y="1069"/>
                </a:lnTo>
                <a:lnTo>
                  <a:pt x="0" y="1059"/>
                </a:lnTo>
                <a:lnTo>
                  <a:pt x="0" y="1050"/>
                </a:lnTo>
                <a:lnTo>
                  <a:pt x="0" y="1040"/>
                </a:lnTo>
                <a:lnTo>
                  <a:pt x="0" y="1031"/>
                </a:lnTo>
                <a:lnTo>
                  <a:pt x="0" y="1022"/>
                </a:lnTo>
                <a:lnTo>
                  <a:pt x="0" y="1012"/>
                </a:lnTo>
                <a:lnTo>
                  <a:pt x="0" y="1003"/>
                </a:lnTo>
                <a:lnTo>
                  <a:pt x="0" y="994"/>
                </a:lnTo>
                <a:lnTo>
                  <a:pt x="0" y="984"/>
                </a:lnTo>
                <a:lnTo>
                  <a:pt x="0" y="975"/>
                </a:lnTo>
                <a:lnTo>
                  <a:pt x="0" y="966"/>
                </a:lnTo>
                <a:lnTo>
                  <a:pt x="0" y="957"/>
                </a:lnTo>
                <a:lnTo>
                  <a:pt x="0" y="948"/>
                </a:lnTo>
                <a:lnTo>
                  <a:pt x="0" y="938"/>
                </a:lnTo>
                <a:lnTo>
                  <a:pt x="0" y="929"/>
                </a:lnTo>
                <a:lnTo>
                  <a:pt x="0" y="920"/>
                </a:lnTo>
                <a:lnTo>
                  <a:pt x="0" y="911"/>
                </a:lnTo>
                <a:lnTo>
                  <a:pt x="0" y="902"/>
                </a:lnTo>
                <a:lnTo>
                  <a:pt x="0" y="893"/>
                </a:lnTo>
                <a:lnTo>
                  <a:pt x="0" y="884"/>
                </a:lnTo>
                <a:lnTo>
                  <a:pt x="0" y="875"/>
                </a:lnTo>
                <a:lnTo>
                  <a:pt x="0" y="866"/>
                </a:lnTo>
                <a:lnTo>
                  <a:pt x="0" y="858"/>
                </a:lnTo>
                <a:lnTo>
                  <a:pt x="0" y="849"/>
                </a:lnTo>
                <a:lnTo>
                  <a:pt x="0" y="840"/>
                </a:lnTo>
                <a:lnTo>
                  <a:pt x="0" y="831"/>
                </a:lnTo>
                <a:lnTo>
                  <a:pt x="0" y="822"/>
                </a:lnTo>
                <a:lnTo>
                  <a:pt x="0" y="814"/>
                </a:lnTo>
                <a:lnTo>
                  <a:pt x="0" y="805"/>
                </a:lnTo>
                <a:lnTo>
                  <a:pt x="0" y="796"/>
                </a:lnTo>
                <a:lnTo>
                  <a:pt x="0" y="788"/>
                </a:lnTo>
                <a:lnTo>
                  <a:pt x="0" y="779"/>
                </a:lnTo>
                <a:lnTo>
                  <a:pt x="0" y="771"/>
                </a:lnTo>
                <a:lnTo>
                  <a:pt x="0" y="762"/>
                </a:lnTo>
                <a:lnTo>
                  <a:pt x="0" y="754"/>
                </a:lnTo>
                <a:lnTo>
                  <a:pt x="0" y="745"/>
                </a:lnTo>
                <a:lnTo>
                  <a:pt x="0" y="737"/>
                </a:lnTo>
                <a:lnTo>
                  <a:pt x="0" y="728"/>
                </a:lnTo>
                <a:lnTo>
                  <a:pt x="0" y="720"/>
                </a:lnTo>
                <a:lnTo>
                  <a:pt x="0" y="712"/>
                </a:lnTo>
                <a:lnTo>
                  <a:pt x="0" y="704"/>
                </a:lnTo>
                <a:lnTo>
                  <a:pt x="0" y="695"/>
                </a:lnTo>
                <a:lnTo>
                  <a:pt x="0" y="687"/>
                </a:lnTo>
                <a:lnTo>
                  <a:pt x="0" y="679"/>
                </a:lnTo>
                <a:lnTo>
                  <a:pt x="0" y="671"/>
                </a:lnTo>
                <a:lnTo>
                  <a:pt x="0" y="663"/>
                </a:lnTo>
                <a:lnTo>
                  <a:pt x="0" y="655"/>
                </a:lnTo>
                <a:lnTo>
                  <a:pt x="0" y="647"/>
                </a:lnTo>
                <a:lnTo>
                  <a:pt x="0" y="639"/>
                </a:lnTo>
                <a:lnTo>
                  <a:pt x="0" y="631"/>
                </a:lnTo>
                <a:lnTo>
                  <a:pt x="0" y="623"/>
                </a:lnTo>
                <a:lnTo>
                  <a:pt x="0" y="615"/>
                </a:lnTo>
                <a:lnTo>
                  <a:pt x="0" y="607"/>
                </a:lnTo>
                <a:lnTo>
                  <a:pt x="0" y="599"/>
                </a:lnTo>
                <a:lnTo>
                  <a:pt x="0" y="592"/>
                </a:lnTo>
                <a:lnTo>
                  <a:pt x="0" y="584"/>
                </a:lnTo>
                <a:lnTo>
                  <a:pt x="0" y="576"/>
                </a:lnTo>
                <a:lnTo>
                  <a:pt x="0" y="569"/>
                </a:lnTo>
                <a:lnTo>
                  <a:pt x="0" y="561"/>
                </a:lnTo>
                <a:lnTo>
                  <a:pt x="0" y="553"/>
                </a:lnTo>
                <a:lnTo>
                  <a:pt x="0" y="546"/>
                </a:lnTo>
                <a:lnTo>
                  <a:pt x="0" y="538"/>
                </a:lnTo>
                <a:lnTo>
                  <a:pt x="0" y="531"/>
                </a:lnTo>
                <a:lnTo>
                  <a:pt x="0" y="524"/>
                </a:lnTo>
                <a:lnTo>
                  <a:pt x="0" y="516"/>
                </a:lnTo>
                <a:lnTo>
                  <a:pt x="0" y="509"/>
                </a:lnTo>
                <a:lnTo>
                  <a:pt x="0" y="502"/>
                </a:lnTo>
                <a:lnTo>
                  <a:pt x="0" y="494"/>
                </a:lnTo>
                <a:lnTo>
                  <a:pt x="0" y="487"/>
                </a:lnTo>
                <a:lnTo>
                  <a:pt x="0" y="480"/>
                </a:lnTo>
                <a:lnTo>
                  <a:pt x="0" y="473"/>
                </a:lnTo>
                <a:lnTo>
                  <a:pt x="0" y="466"/>
                </a:lnTo>
                <a:lnTo>
                  <a:pt x="0" y="459"/>
                </a:lnTo>
                <a:lnTo>
                  <a:pt x="0" y="452"/>
                </a:lnTo>
                <a:lnTo>
                  <a:pt x="0" y="445"/>
                </a:lnTo>
                <a:lnTo>
                  <a:pt x="0" y="438"/>
                </a:lnTo>
                <a:lnTo>
                  <a:pt x="0" y="431"/>
                </a:lnTo>
                <a:lnTo>
                  <a:pt x="0" y="425"/>
                </a:lnTo>
                <a:lnTo>
                  <a:pt x="0" y="418"/>
                </a:lnTo>
                <a:lnTo>
                  <a:pt x="0" y="411"/>
                </a:lnTo>
                <a:lnTo>
                  <a:pt x="0" y="404"/>
                </a:lnTo>
                <a:lnTo>
                  <a:pt x="0" y="398"/>
                </a:lnTo>
                <a:lnTo>
                  <a:pt x="0" y="391"/>
                </a:lnTo>
                <a:lnTo>
                  <a:pt x="0" y="385"/>
                </a:lnTo>
                <a:lnTo>
                  <a:pt x="0" y="378"/>
                </a:lnTo>
                <a:lnTo>
                  <a:pt x="0" y="372"/>
                </a:lnTo>
                <a:lnTo>
                  <a:pt x="0" y="365"/>
                </a:lnTo>
                <a:lnTo>
                  <a:pt x="0" y="359"/>
                </a:lnTo>
                <a:lnTo>
                  <a:pt x="0" y="353"/>
                </a:lnTo>
                <a:lnTo>
                  <a:pt x="0" y="346"/>
                </a:lnTo>
                <a:lnTo>
                  <a:pt x="0" y="340"/>
                </a:lnTo>
                <a:lnTo>
                  <a:pt x="0" y="334"/>
                </a:lnTo>
                <a:lnTo>
                  <a:pt x="0" y="328"/>
                </a:lnTo>
                <a:lnTo>
                  <a:pt x="0" y="322"/>
                </a:lnTo>
                <a:lnTo>
                  <a:pt x="0" y="316"/>
                </a:lnTo>
                <a:lnTo>
                  <a:pt x="0" y="310"/>
                </a:lnTo>
                <a:lnTo>
                  <a:pt x="0" y="304"/>
                </a:lnTo>
                <a:lnTo>
                  <a:pt x="0" y="298"/>
                </a:lnTo>
                <a:lnTo>
                  <a:pt x="0" y="292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70"/>
                </a:lnTo>
                <a:lnTo>
                  <a:pt x="0" y="264"/>
                </a:lnTo>
                <a:lnTo>
                  <a:pt x="0" y="259"/>
                </a:lnTo>
                <a:lnTo>
                  <a:pt x="0" y="253"/>
                </a:lnTo>
                <a:lnTo>
                  <a:pt x="0" y="248"/>
                </a:lnTo>
                <a:lnTo>
                  <a:pt x="0" y="242"/>
                </a:lnTo>
                <a:lnTo>
                  <a:pt x="0" y="237"/>
                </a:lnTo>
                <a:lnTo>
                  <a:pt x="0" y="232"/>
                </a:lnTo>
                <a:lnTo>
                  <a:pt x="0" y="227"/>
                </a:lnTo>
                <a:lnTo>
                  <a:pt x="0" y="221"/>
                </a:lnTo>
                <a:lnTo>
                  <a:pt x="0" y="216"/>
                </a:lnTo>
                <a:lnTo>
                  <a:pt x="0" y="211"/>
                </a:lnTo>
                <a:lnTo>
                  <a:pt x="0" y="206"/>
                </a:lnTo>
                <a:lnTo>
                  <a:pt x="0" y="201"/>
                </a:lnTo>
                <a:lnTo>
                  <a:pt x="0" y="196"/>
                </a:lnTo>
                <a:lnTo>
                  <a:pt x="0" y="192"/>
                </a:lnTo>
                <a:lnTo>
                  <a:pt x="0" y="187"/>
                </a:lnTo>
                <a:lnTo>
                  <a:pt x="0" y="182"/>
                </a:lnTo>
                <a:lnTo>
                  <a:pt x="0" y="177"/>
                </a:lnTo>
                <a:lnTo>
                  <a:pt x="0" y="173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5"/>
                </a:lnTo>
                <a:lnTo>
                  <a:pt x="0" y="150"/>
                </a:lnTo>
                <a:lnTo>
                  <a:pt x="0" y="146"/>
                </a:lnTo>
                <a:lnTo>
                  <a:pt x="0" y="142"/>
                </a:lnTo>
                <a:lnTo>
                  <a:pt x="0" y="138"/>
                </a:lnTo>
                <a:lnTo>
                  <a:pt x="0" y="134"/>
                </a:lnTo>
                <a:lnTo>
                  <a:pt x="0" y="130"/>
                </a:lnTo>
                <a:lnTo>
                  <a:pt x="0" y="126"/>
                </a:lnTo>
                <a:lnTo>
                  <a:pt x="0" y="122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0" y="107"/>
                </a:lnTo>
                <a:lnTo>
                  <a:pt x="0" y="103"/>
                </a:lnTo>
                <a:lnTo>
                  <a:pt x="0" y="99"/>
                </a:lnTo>
                <a:lnTo>
                  <a:pt x="0" y="96"/>
                </a:lnTo>
                <a:lnTo>
                  <a:pt x="0" y="92"/>
                </a:lnTo>
                <a:lnTo>
                  <a:pt x="0" y="89"/>
                </a:lnTo>
                <a:lnTo>
                  <a:pt x="0" y="86"/>
                </a:lnTo>
                <a:lnTo>
                  <a:pt x="0" y="82"/>
                </a:lnTo>
                <a:lnTo>
                  <a:pt x="0" y="79"/>
                </a:lnTo>
                <a:lnTo>
                  <a:pt x="0" y="76"/>
                </a:lnTo>
                <a:lnTo>
                  <a:pt x="0" y="73"/>
                </a:lnTo>
                <a:lnTo>
                  <a:pt x="0" y="70"/>
                </a:lnTo>
                <a:lnTo>
                  <a:pt x="0" y="67"/>
                </a:lnTo>
                <a:lnTo>
                  <a:pt x="0" y="64"/>
                </a:lnTo>
                <a:lnTo>
                  <a:pt x="0" y="61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0"/>
                </a:lnTo>
                <a:lnTo>
                  <a:pt x="0" y="48"/>
                </a:lnTo>
                <a:lnTo>
                  <a:pt x="0" y="45"/>
                </a:lnTo>
                <a:lnTo>
                  <a:pt x="0" y="43"/>
                </a:lnTo>
                <a:lnTo>
                  <a:pt x="0" y="40"/>
                </a:lnTo>
                <a:lnTo>
                  <a:pt x="0" y="38"/>
                </a:lnTo>
                <a:lnTo>
                  <a:pt x="0" y="36"/>
                </a:lnTo>
                <a:lnTo>
                  <a:pt x="0" y="34"/>
                </a:lnTo>
                <a:lnTo>
                  <a:pt x="0" y="32"/>
                </a:ln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0" y="20"/>
                </a:lnTo>
                <a:lnTo>
                  <a:pt x="0" y="19"/>
                </a:lnTo>
                <a:lnTo>
                  <a:pt x="0" y="17"/>
                </a:lnTo>
                <a:lnTo>
                  <a:pt x="0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27A591"/>
            </a:gs>
            <a:gs pos="100000">
              <a:srgbClr val="0051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48 w 5760"/>
              <a:gd name="T1" fmla="*/ 0 h 4320"/>
              <a:gd name="T2" fmla="*/ 190 w 5760"/>
              <a:gd name="T3" fmla="*/ 0 h 4320"/>
              <a:gd name="T4" fmla="*/ 413 w 5760"/>
              <a:gd name="T5" fmla="*/ 0 h 4320"/>
              <a:gd name="T6" fmla="*/ 707 w 5760"/>
              <a:gd name="T7" fmla="*/ 0 h 4320"/>
              <a:gd name="T8" fmla="*/ 1060 w 5760"/>
              <a:gd name="T9" fmla="*/ 0 h 4320"/>
              <a:gd name="T10" fmla="*/ 1461 w 5760"/>
              <a:gd name="T11" fmla="*/ 0 h 4320"/>
              <a:gd name="T12" fmla="*/ 1897 w 5760"/>
              <a:gd name="T13" fmla="*/ 0 h 4320"/>
              <a:gd name="T14" fmla="*/ 2358 w 5760"/>
              <a:gd name="T15" fmla="*/ 0 h 4320"/>
              <a:gd name="T16" fmla="*/ 2831 w 5760"/>
              <a:gd name="T17" fmla="*/ 0 h 4320"/>
              <a:gd name="T18" fmla="*/ 3305 w 5760"/>
              <a:gd name="T19" fmla="*/ 0 h 4320"/>
              <a:gd name="T20" fmla="*/ 3769 w 5760"/>
              <a:gd name="T21" fmla="*/ 0 h 4320"/>
              <a:gd name="T22" fmla="*/ 4211 w 5760"/>
              <a:gd name="T23" fmla="*/ 0 h 4320"/>
              <a:gd name="T24" fmla="*/ 4620 w 5760"/>
              <a:gd name="T25" fmla="*/ 0 h 4320"/>
              <a:gd name="T26" fmla="*/ 4984 w 5760"/>
              <a:gd name="T27" fmla="*/ 0 h 4320"/>
              <a:gd name="T28" fmla="*/ 5291 w 5760"/>
              <a:gd name="T29" fmla="*/ 0 h 4320"/>
              <a:gd name="T30" fmla="*/ 5530 w 5760"/>
              <a:gd name="T31" fmla="*/ 0 h 4320"/>
              <a:gd name="T32" fmla="*/ 5689 w 5760"/>
              <a:gd name="T33" fmla="*/ 0 h 4320"/>
              <a:gd name="T34" fmla="*/ 5758 w 5760"/>
              <a:gd name="T35" fmla="*/ 0 h 4320"/>
              <a:gd name="T36" fmla="*/ 5760 w 5760"/>
              <a:gd name="T37" fmla="*/ 43 h 4320"/>
              <a:gd name="T38" fmla="*/ 5760 w 5760"/>
              <a:gd name="T39" fmla="*/ 206 h 4320"/>
              <a:gd name="T40" fmla="*/ 5760 w 5760"/>
              <a:gd name="T41" fmla="*/ 473 h 4320"/>
              <a:gd name="T42" fmla="*/ 5759 w 5760"/>
              <a:gd name="T43" fmla="*/ 822 h 4320"/>
              <a:gd name="T44" fmla="*/ 5759 w 5760"/>
              <a:gd name="T45" fmla="*/ 1234 h 4320"/>
              <a:gd name="T46" fmla="*/ 5759 w 5760"/>
              <a:gd name="T47" fmla="*/ 1686 h 4320"/>
              <a:gd name="T48" fmla="*/ 5759 w 5760"/>
              <a:gd name="T49" fmla="*/ 2160 h 4320"/>
              <a:gd name="T50" fmla="*/ 5760 w 5760"/>
              <a:gd name="T51" fmla="*/ 2633 h 4320"/>
              <a:gd name="T52" fmla="*/ 5759 w 5760"/>
              <a:gd name="T53" fmla="*/ 3086 h 4320"/>
              <a:gd name="T54" fmla="*/ 5760 w 5760"/>
              <a:gd name="T55" fmla="*/ 3497 h 4320"/>
              <a:gd name="T56" fmla="*/ 5760 w 5760"/>
              <a:gd name="T57" fmla="*/ 3846 h 4320"/>
              <a:gd name="T58" fmla="*/ 5760 w 5760"/>
              <a:gd name="T59" fmla="*/ 4113 h 4320"/>
              <a:gd name="T60" fmla="*/ 5760 w 5760"/>
              <a:gd name="T61" fmla="*/ 4277 h 4320"/>
              <a:gd name="T62" fmla="*/ 5758 w 5760"/>
              <a:gd name="T63" fmla="*/ 4320 h 4320"/>
              <a:gd name="T64" fmla="*/ 5689 w 5760"/>
              <a:gd name="T65" fmla="*/ 4320 h 4320"/>
              <a:gd name="T66" fmla="*/ 5530 w 5760"/>
              <a:gd name="T67" fmla="*/ 4320 h 4320"/>
              <a:gd name="T68" fmla="*/ 5291 w 5760"/>
              <a:gd name="T69" fmla="*/ 4320 h 4320"/>
              <a:gd name="T70" fmla="*/ 4984 w 5760"/>
              <a:gd name="T71" fmla="*/ 4320 h 4320"/>
              <a:gd name="T72" fmla="*/ 4620 w 5760"/>
              <a:gd name="T73" fmla="*/ 4320 h 4320"/>
              <a:gd name="T74" fmla="*/ 4211 w 5760"/>
              <a:gd name="T75" fmla="*/ 4320 h 4320"/>
              <a:gd name="T76" fmla="*/ 3769 w 5760"/>
              <a:gd name="T77" fmla="*/ 4320 h 4320"/>
              <a:gd name="T78" fmla="*/ 3305 w 5760"/>
              <a:gd name="T79" fmla="*/ 4320 h 4320"/>
              <a:gd name="T80" fmla="*/ 2831 w 5760"/>
              <a:gd name="T81" fmla="*/ 4320 h 4320"/>
              <a:gd name="T82" fmla="*/ 2358 w 5760"/>
              <a:gd name="T83" fmla="*/ 4320 h 4320"/>
              <a:gd name="T84" fmla="*/ 1897 w 5760"/>
              <a:gd name="T85" fmla="*/ 4320 h 4320"/>
              <a:gd name="T86" fmla="*/ 1461 w 5760"/>
              <a:gd name="T87" fmla="*/ 4320 h 4320"/>
              <a:gd name="T88" fmla="*/ 1060 w 5760"/>
              <a:gd name="T89" fmla="*/ 4320 h 4320"/>
              <a:gd name="T90" fmla="*/ 707 w 5760"/>
              <a:gd name="T91" fmla="*/ 4320 h 4320"/>
              <a:gd name="T92" fmla="*/ 413 w 5760"/>
              <a:gd name="T93" fmla="*/ 4320 h 4320"/>
              <a:gd name="T94" fmla="*/ 190 w 5760"/>
              <a:gd name="T95" fmla="*/ 4320 h 4320"/>
              <a:gd name="T96" fmla="*/ 48 w 5760"/>
              <a:gd name="T97" fmla="*/ 4320 h 4320"/>
              <a:gd name="T98" fmla="*/ 0 w 5760"/>
              <a:gd name="T99" fmla="*/ 4320 h 4320"/>
              <a:gd name="T100" fmla="*/ 0 w 5760"/>
              <a:gd name="T101" fmla="*/ 4253 h 4320"/>
              <a:gd name="T102" fmla="*/ 0 w 5760"/>
              <a:gd name="T103" fmla="*/ 4066 h 4320"/>
              <a:gd name="T104" fmla="*/ 0 w 5760"/>
              <a:gd name="T105" fmla="*/ 3781 h 4320"/>
              <a:gd name="T106" fmla="*/ 0 w 5760"/>
              <a:gd name="T107" fmla="*/ 3417 h 4320"/>
              <a:gd name="T108" fmla="*/ 0 w 5760"/>
              <a:gd name="T109" fmla="*/ 2996 h 4320"/>
              <a:gd name="T110" fmla="*/ 0 w 5760"/>
              <a:gd name="T111" fmla="*/ 2537 h 4320"/>
              <a:gd name="T112" fmla="*/ 0 w 5760"/>
              <a:gd name="T113" fmla="*/ 2062 h 4320"/>
              <a:gd name="T114" fmla="*/ 0 w 5760"/>
              <a:gd name="T115" fmla="*/ 1592 h 4320"/>
              <a:gd name="T116" fmla="*/ 0 w 5760"/>
              <a:gd name="T117" fmla="*/ 1146 h 4320"/>
              <a:gd name="T118" fmla="*/ 0 w 5760"/>
              <a:gd name="T119" fmla="*/ 745 h 4320"/>
              <a:gd name="T120" fmla="*/ 0 w 5760"/>
              <a:gd name="T121" fmla="*/ 411 h 4320"/>
              <a:gd name="T122" fmla="*/ 0 w 5760"/>
              <a:gd name="T123" fmla="*/ 164 h 4320"/>
              <a:gd name="T124" fmla="*/ 0 w 5760"/>
              <a:gd name="T125" fmla="*/ 24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0"/>
                </a:lnTo>
                <a:lnTo>
                  <a:pt x="34" y="0"/>
                </a:lnTo>
                <a:lnTo>
                  <a:pt x="35" y="0"/>
                </a:lnTo>
                <a:lnTo>
                  <a:pt x="37" y="0"/>
                </a:lnTo>
                <a:lnTo>
                  <a:pt x="39" y="0"/>
                </a:lnTo>
                <a:lnTo>
                  <a:pt x="41" y="0"/>
                </a:lnTo>
                <a:lnTo>
                  <a:pt x="43" y="0"/>
                </a:ln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0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lnTo>
                  <a:pt x="62" y="0"/>
                </a:lnTo>
                <a:lnTo>
                  <a:pt x="64" y="0"/>
                </a:lnTo>
                <a:lnTo>
                  <a:pt x="67" y="0"/>
                </a:lnTo>
                <a:lnTo>
                  <a:pt x="70" y="0"/>
                </a:lnTo>
                <a:lnTo>
                  <a:pt x="72" y="0"/>
                </a:lnTo>
                <a:lnTo>
                  <a:pt x="75" y="0"/>
                </a:lnTo>
                <a:lnTo>
                  <a:pt x="78" y="0"/>
                </a:lnTo>
                <a:lnTo>
                  <a:pt x="80" y="0"/>
                </a:lnTo>
                <a:lnTo>
                  <a:pt x="83" y="0"/>
                </a:lnTo>
                <a:lnTo>
                  <a:pt x="86" y="0"/>
                </a:lnTo>
                <a:lnTo>
                  <a:pt x="89" y="0"/>
                </a:lnTo>
                <a:lnTo>
                  <a:pt x="92" y="0"/>
                </a:lnTo>
                <a:lnTo>
                  <a:pt x="95" y="0"/>
                </a:lnTo>
                <a:lnTo>
                  <a:pt x="98" y="0"/>
                </a:lnTo>
                <a:lnTo>
                  <a:pt x="101" y="0"/>
                </a:lnTo>
                <a:lnTo>
                  <a:pt x="104" y="0"/>
                </a:lnTo>
                <a:lnTo>
                  <a:pt x="108" y="0"/>
                </a:lnTo>
                <a:lnTo>
                  <a:pt x="111" y="0"/>
                </a:lnTo>
                <a:lnTo>
                  <a:pt x="114" y="0"/>
                </a:lnTo>
                <a:lnTo>
                  <a:pt x="118" y="0"/>
                </a:lnTo>
                <a:lnTo>
                  <a:pt x="121" y="0"/>
                </a:lnTo>
                <a:lnTo>
                  <a:pt x="124" y="0"/>
                </a:lnTo>
                <a:lnTo>
                  <a:pt x="128" y="0"/>
                </a:lnTo>
                <a:lnTo>
                  <a:pt x="131" y="0"/>
                </a:lnTo>
                <a:lnTo>
                  <a:pt x="135" y="0"/>
                </a:lnTo>
                <a:lnTo>
                  <a:pt x="139" y="0"/>
                </a:lnTo>
                <a:lnTo>
                  <a:pt x="142" y="0"/>
                </a:lnTo>
                <a:lnTo>
                  <a:pt x="146" y="0"/>
                </a:lnTo>
                <a:lnTo>
                  <a:pt x="150" y="0"/>
                </a:lnTo>
                <a:lnTo>
                  <a:pt x="153" y="0"/>
                </a:lnTo>
                <a:lnTo>
                  <a:pt x="157" y="0"/>
                </a:lnTo>
                <a:lnTo>
                  <a:pt x="161" y="0"/>
                </a:lnTo>
                <a:lnTo>
                  <a:pt x="165" y="0"/>
                </a:lnTo>
                <a:lnTo>
                  <a:pt x="169" y="0"/>
                </a:lnTo>
                <a:lnTo>
                  <a:pt x="173" y="0"/>
                </a:lnTo>
                <a:lnTo>
                  <a:pt x="177" y="0"/>
                </a:lnTo>
                <a:lnTo>
                  <a:pt x="181" y="0"/>
                </a:lnTo>
                <a:lnTo>
                  <a:pt x="185" y="0"/>
                </a:lnTo>
                <a:lnTo>
                  <a:pt x="190" y="0"/>
                </a:lnTo>
                <a:lnTo>
                  <a:pt x="194" y="0"/>
                </a:lnTo>
                <a:lnTo>
                  <a:pt x="198" y="0"/>
                </a:lnTo>
                <a:lnTo>
                  <a:pt x="202" y="0"/>
                </a:lnTo>
                <a:lnTo>
                  <a:pt x="207" y="0"/>
                </a:lnTo>
                <a:lnTo>
                  <a:pt x="211" y="0"/>
                </a:lnTo>
                <a:lnTo>
                  <a:pt x="215" y="0"/>
                </a:lnTo>
                <a:lnTo>
                  <a:pt x="220" y="0"/>
                </a:lnTo>
                <a:lnTo>
                  <a:pt x="224" y="0"/>
                </a:lnTo>
                <a:lnTo>
                  <a:pt x="229" y="0"/>
                </a:lnTo>
                <a:lnTo>
                  <a:pt x="234" y="0"/>
                </a:lnTo>
                <a:lnTo>
                  <a:pt x="238" y="0"/>
                </a:lnTo>
                <a:lnTo>
                  <a:pt x="243" y="0"/>
                </a:lnTo>
                <a:lnTo>
                  <a:pt x="248" y="0"/>
                </a:lnTo>
                <a:lnTo>
                  <a:pt x="252" y="0"/>
                </a:lnTo>
                <a:lnTo>
                  <a:pt x="257" y="0"/>
                </a:lnTo>
                <a:lnTo>
                  <a:pt x="262" y="0"/>
                </a:lnTo>
                <a:lnTo>
                  <a:pt x="267" y="0"/>
                </a:lnTo>
                <a:lnTo>
                  <a:pt x="272" y="0"/>
                </a:lnTo>
                <a:lnTo>
                  <a:pt x="277" y="0"/>
                </a:lnTo>
                <a:lnTo>
                  <a:pt x="282" y="0"/>
                </a:lnTo>
                <a:lnTo>
                  <a:pt x="287" y="0"/>
                </a:lnTo>
                <a:lnTo>
                  <a:pt x="292" y="0"/>
                </a:lnTo>
                <a:lnTo>
                  <a:pt x="297" y="0"/>
                </a:lnTo>
                <a:lnTo>
                  <a:pt x="302" y="0"/>
                </a:lnTo>
                <a:lnTo>
                  <a:pt x="307" y="0"/>
                </a:lnTo>
                <a:lnTo>
                  <a:pt x="313" y="0"/>
                </a:lnTo>
                <a:lnTo>
                  <a:pt x="318" y="0"/>
                </a:lnTo>
                <a:lnTo>
                  <a:pt x="323" y="0"/>
                </a:lnTo>
                <a:lnTo>
                  <a:pt x="328" y="0"/>
                </a:lnTo>
                <a:lnTo>
                  <a:pt x="334" y="0"/>
                </a:lnTo>
                <a:lnTo>
                  <a:pt x="339" y="0"/>
                </a:lnTo>
                <a:lnTo>
                  <a:pt x="345" y="0"/>
                </a:lnTo>
                <a:lnTo>
                  <a:pt x="350" y="0"/>
                </a:lnTo>
                <a:lnTo>
                  <a:pt x="356" y="0"/>
                </a:lnTo>
                <a:lnTo>
                  <a:pt x="361" y="0"/>
                </a:lnTo>
                <a:lnTo>
                  <a:pt x="367" y="0"/>
                </a:lnTo>
                <a:lnTo>
                  <a:pt x="373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1" y="0"/>
                </a:lnTo>
                <a:lnTo>
                  <a:pt x="407" y="0"/>
                </a:lnTo>
                <a:lnTo>
                  <a:pt x="413" y="0"/>
                </a:lnTo>
                <a:lnTo>
                  <a:pt x="419" y="0"/>
                </a:lnTo>
                <a:lnTo>
                  <a:pt x="425" y="0"/>
                </a:lnTo>
                <a:lnTo>
                  <a:pt x="431" y="0"/>
                </a:lnTo>
                <a:lnTo>
                  <a:pt x="437" y="0"/>
                </a:lnTo>
                <a:lnTo>
                  <a:pt x="443" y="0"/>
                </a:lnTo>
                <a:lnTo>
                  <a:pt x="449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1" y="0"/>
                </a:lnTo>
                <a:lnTo>
                  <a:pt x="487" y="0"/>
                </a:lnTo>
                <a:lnTo>
                  <a:pt x="493" y="0"/>
                </a:lnTo>
                <a:lnTo>
                  <a:pt x="500" y="0"/>
                </a:lnTo>
                <a:lnTo>
                  <a:pt x="506" y="0"/>
                </a:lnTo>
                <a:lnTo>
                  <a:pt x="513" y="0"/>
                </a:lnTo>
                <a:lnTo>
                  <a:pt x="519" y="0"/>
                </a:lnTo>
                <a:lnTo>
                  <a:pt x="526" y="0"/>
                </a:lnTo>
                <a:lnTo>
                  <a:pt x="532" y="0"/>
                </a:lnTo>
                <a:lnTo>
                  <a:pt x="539" y="0"/>
                </a:lnTo>
                <a:lnTo>
                  <a:pt x="546" y="0"/>
                </a:lnTo>
                <a:lnTo>
                  <a:pt x="552" y="0"/>
                </a:lnTo>
                <a:lnTo>
                  <a:pt x="559" y="0"/>
                </a:lnTo>
                <a:lnTo>
                  <a:pt x="566" y="0"/>
                </a:lnTo>
                <a:lnTo>
                  <a:pt x="572" y="0"/>
                </a:lnTo>
                <a:lnTo>
                  <a:pt x="579" y="0"/>
                </a:lnTo>
                <a:lnTo>
                  <a:pt x="586" y="0"/>
                </a:lnTo>
                <a:lnTo>
                  <a:pt x="593" y="0"/>
                </a:lnTo>
                <a:lnTo>
                  <a:pt x="600" y="0"/>
                </a:lnTo>
                <a:lnTo>
                  <a:pt x="607" y="0"/>
                </a:lnTo>
                <a:lnTo>
                  <a:pt x="614" y="0"/>
                </a:lnTo>
                <a:lnTo>
                  <a:pt x="621" y="0"/>
                </a:lnTo>
                <a:lnTo>
                  <a:pt x="628" y="0"/>
                </a:lnTo>
                <a:lnTo>
                  <a:pt x="635" y="0"/>
                </a:lnTo>
                <a:lnTo>
                  <a:pt x="642" y="0"/>
                </a:lnTo>
                <a:lnTo>
                  <a:pt x="649" y="0"/>
                </a:lnTo>
                <a:lnTo>
                  <a:pt x="656" y="0"/>
                </a:lnTo>
                <a:lnTo>
                  <a:pt x="664" y="0"/>
                </a:lnTo>
                <a:lnTo>
                  <a:pt x="671" y="0"/>
                </a:lnTo>
                <a:lnTo>
                  <a:pt x="678" y="0"/>
                </a:lnTo>
                <a:lnTo>
                  <a:pt x="685" y="0"/>
                </a:lnTo>
                <a:lnTo>
                  <a:pt x="693" y="0"/>
                </a:lnTo>
                <a:lnTo>
                  <a:pt x="700" y="0"/>
                </a:lnTo>
                <a:lnTo>
                  <a:pt x="707" y="0"/>
                </a:lnTo>
                <a:lnTo>
                  <a:pt x="715" y="0"/>
                </a:lnTo>
                <a:lnTo>
                  <a:pt x="722" y="0"/>
                </a:lnTo>
                <a:lnTo>
                  <a:pt x="730" y="0"/>
                </a:lnTo>
                <a:lnTo>
                  <a:pt x="737" y="0"/>
                </a:lnTo>
                <a:lnTo>
                  <a:pt x="745" y="0"/>
                </a:lnTo>
                <a:lnTo>
                  <a:pt x="752" y="0"/>
                </a:lnTo>
                <a:lnTo>
                  <a:pt x="760" y="0"/>
                </a:lnTo>
                <a:lnTo>
                  <a:pt x="768" y="0"/>
                </a:lnTo>
                <a:lnTo>
                  <a:pt x="775" y="0"/>
                </a:lnTo>
                <a:lnTo>
                  <a:pt x="783" y="0"/>
                </a:lnTo>
                <a:lnTo>
                  <a:pt x="791" y="0"/>
                </a:lnTo>
                <a:lnTo>
                  <a:pt x="798" y="0"/>
                </a:lnTo>
                <a:lnTo>
                  <a:pt x="806" y="0"/>
                </a:lnTo>
                <a:lnTo>
                  <a:pt x="814" y="0"/>
                </a:lnTo>
                <a:lnTo>
                  <a:pt x="822" y="0"/>
                </a:lnTo>
                <a:lnTo>
                  <a:pt x="830" y="0"/>
                </a:lnTo>
                <a:lnTo>
                  <a:pt x="837" y="0"/>
                </a:lnTo>
                <a:lnTo>
                  <a:pt x="845" y="0"/>
                </a:lnTo>
                <a:lnTo>
                  <a:pt x="853" y="0"/>
                </a:lnTo>
                <a:lnTo>
                  <a:pt x="861" y="0"/>
                </a:lnTo>
                <a:lnTo>
                  <a:pt x="869" y="0"/>
                </a:lnTo>
                <a:lnTo>
                  <a:pt x="877" y="0"/>
                </a:lnTo>
                <a:lnTo>
                  <a:pt x="885" y="0"/>
                </a:lnTo>
                <a:lnTo>
                  <a:pt x="893" y="0"/>
                </a:lnTo>
                <a:lnTo>
                  <a:pt x="902" y="0"/>
                </a:lnTo>
                <a:lnTo>
                  <a:pt x="910" y="0"/>
                </a:lnTo>
                <a:lnTo>
                  <a:pt x="918" y="0"/>
                </a:lnTo>
                <a:lnTo>
                  <a:pt x="926" y="0"/>
                </a:lnTo>
                <a:lnTo>
                  <a:pt x="934" y="0"/>
                </a:lnTo>
                <a:lnTo>
                  <a:pt x="942" y="0"/>
                </a:lnTo>
                <a:lnTo>
                  <a:pt x="951" y="0"/>
                </a:lnTo>
                <a:lnTo>
                  <a:pt x="959" y="0"/>
                </a:lnTo>
                <a:lnTo>
                  <a:pt x="967" y="0"/>
                </a:lnTo>
                <a:lnTo>
                  <a:pt x="976" y="0"/>
                </a:lnTo>
                <a:lnTo>
                  <a:pt x="984" y="0"/>
                </a:lnTo>
                <a:lnTo>
                  <a:pt x="992" y="0"/>
                </a:lnTo>
                <a:lnTo>
                  <a:pt x="1001" y="0"/>
                </a:lnTo>
                <a:lnTo>
                  <a:pt x="1009" y="0"/>
                </a:lnTo>
                <a:lnTo>
                  <a:pt x="1018" y="0"/>
                </a:lnTo>
                <a:lnTo>
                  <a:pt x="1026" y="0"/>
                </a:lnTo>
                <a:lnTo>
                  <a:pt x="1035" y="0"/>
                </a:lnTo>
                <a:lnTo>
                  <a:pt x="1043" y="0"/>
                </a:lnTo>
                <a:lnTo>
                  <a:pt x="1052" y="0"/>
                </a:lnTo>
                <a:lnTo>
                  <a:pt x="1060" y="0"/>
                </a:lnTo>
                <a:lnTo>
                  <a:pt x="1069" y="0"/>
                </a:lnTo>
                <a:lnTo>
                  <a:pt x="1078" y="0"/>
                </a:lnTo>
                <a:lnTo>
                  <a:pt x="1086" y="0"/>
                </a:lnTo>
                <a:lnTo>
                  <a:pt x="1095" y="0"/>
                </a:lnTo>
                <a:lnTo>
                  <a:pt x="1104" y="0"/>
                </a:lnTo>
                <a:lnTo>
                  <a:pt x="1113" y="0"/>
                </a:lnTo>
                <a:lnTo>
                  <a:pt x="1121" y="0"/>
                </a:lnTo>
                <a:lnTo>
                  <a:pt x="1130" y="0"/>
                </a:lnTo>
                <a:lnTo>
                  <a:pt x="1139" y="0"/>
                </a:lnTo>
                <a:lnTo>
                  <a:pt x="1148" y="0"/>
                </a:lnTo>
                <a:lnTo>
                  <a:pt x="1157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92" y="0"/>
                </a:lnTo>
                <a:lnTo>
                  <a:pt x="1201" y="0"/>
                </a:lnTo>
                <a:lnTo>
                  <a:pt x="1210" y="0"/>
                </a:lnTo>
                <a:lnTo>
                  <a:pt x="1219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11" y="0"/>
                </a:lnTo>
                <a:lnTo>
                  <a:pt x="1320" y="0"/>
                </a:lnTo>
                <a:lnTo>
                  <a:pt x="1329" y="0"/>
                </a:lnTo>
                <a:lnTo>
                  <a:pt x="1338" y="0"/>
                </a:lnTo>
                <a:lnTo>
                  <a:pt x="1348" y="0"/>
                </a:lnTo>
                <a:lnTo>
                  <a:pt x="1357" y="0"/>
                </a:lnTo>
                <a:lnTo>
                  <a:pt x="1366" y="0"/>
                </a:lnTo>
                <a:lnTo>
                  <a:pt x="1376" y="0"/>
                </a:lnTo>
                <a:lnTo>
                  <a:pt x="1385" y="0"/>
                </a:lnTo>
                <a:lnTo>
                  <a:pt x="1394" y="0"/>
                </a:lnTo>
                <a:lnTo>
                  <a:pt x="1404" y="0"/>
                </a:lnTo>
                <a:lnTo>
                  <a:pt x="1413" y="0"/>
                </a:lnTo>
                <a:lnTo>
                  <a:pt x="1423" y="0"/>
                </a:lnTo>
                <a:lnTo>
                  <a:pt x="1432" y="0"/>
                </a:lnTo>
                <a:lnTo>
                  <a:pt x="1442" y="0"/>
                </a:lnTo>
                <a:lnTo>
                  <a:pt x="1451" y="0"/>
                </a:lnTo>
                <a:lnTo>
                  <a:pt x="1461" y="0"/>
                </a:lnTo>
                <a:lnTo>
                  <a:pt x="1470" y="0"/>
                </a:lnTo>
                <a:lnTo>
                  <a:pt x="1480" y="0"/>
                </a:lnTo>
                <a:lnTo>
                  <a:pt x="1490" y="0"/>
                </a:lnTo>
                <a:lnTo>
                  <a:pt x="1499" y="0"/>
                </a:lnTo>
                <a:lnTo>
                  <a:pt x="1509" y="0"/>
                </a:lnTo>
                <a:lnTo>
                  <a:pt x="1519" y="0"/>
                </a:lnTo>
                <a:lnTo>
                  <a:pt x="1528" y="0"/>
                </a:lnTo>
                <a:lnTo>
                  <a:pt x="1538" y="0"/>
                </a:lnTo>
                <a:lnTo>
                  <a:pt x="1548" y="0"/>
                </a:lnTo>
                <a:lnTo>
                  <a:pt x="1557" y="0"/>
                </a:lnTo>
                <a:lnTo>
                  <a:pt x="1567" y="0"/>
                </a:lnTo>
                <a:lnTo>
                  <a:pt x="1577" y="0"/>
                </a:lnTo>
                <a:lnTo>
                  <a:pt x="1587" y="0"/>
                </a:lnTo>
                <a:lnTo>
                  <a:pt x="1596" y="0"/>
                </a:lnTo>
                <a:lnTo>
                  <a:pt x="1606" y="0"/>
                </a:lnTo>
                <a:lnTo>
                  <a:pt x="1616" y="0"/>
                </a:lnTo>
                <a:lnTo>
                  <a:pt x="1626" y="0"/>
                </a:lnTo>
                <a:lnTo>
                  <a:pt x="1636" y="0"/>
                </a:lnTo>
                <a:lnTo>
                  <a:pt x="1646" y="0"/>
                </a:lnTo>
                <a:lnTo>
                  <a:pt x="1655" y="0"/>
                </a:lnTo>
                <a:lnTo>
                  <a:pt x="1665" y="0"/>
                </a:lnTo>
                <a:lnTo>
                  <a:pt x="1675" y="0"/>
                </a:lnTo>
                <a:lnTo>
                  <a:pt x="1685" y="0"/>
                </a:lnTo>
                <a:lnTo>
                  <a:pt x="1695" y="0"/>
                </a:lnTo>
                <a:lnTo>
                  <a:pt x="1705" y="0"/>
                </a:lnTo>
                <a:lnTo>
                  <a:pt x="1715" y="0"/>
                </a:lnTo>
                <a:lnTo>
                  <a:pt x="1725" y="0"/>
                </a:lnTo>
                <a:lnTo>
                  <a:pt x="1735" y="0"/>
                </a:lnTo>
                <a:lnTo>
                  <a:pt x="1745" y="0"/>
                </a:lnTo>
                <a:lnTo>
                  <a:pt x="1755" y="0"/>
                </a:lnTo>
                <a:lnTo>
                  <a:pt x="1765" y="0"/>
                </a:lnTo>
                <a:lnTo>
                  <a:pt x="1775" y="0"/>
                </a:lnTo>
                <a:lnTo>
                  <a:pt x="1785" y="0"/>
                </a:lnTo>
                <a:lnTo>
                  <a:pt x="1795" y="0"/>
                </a:lnTo>
                <a:lnTo>
                  <a:pt x="1806" y="0"/>
                </a:lnTo>
                <a:lnTo>
                  <a:pt x="1816" y="0"/>
                </a:lnTo>
                <a:lnTo>
                  <a:pt x="1826" y="0"/>
                </a:lnTo>
                <a:lnTo>
                  <a:pt x="1836" y="0"/>
                </a:lnTo>
                <a:lnTo>
                  <a:pt x="1846" y="0"/>
                </a:lnTo>
                <a:lnTo>
                  <a:pt x="1856" y="0"/>
                </a:lnTo>
                <a:lnTo>
                  <a:pt x="1866" y="0"/>
                </a:lnTo>
                <a:lnTo>
                  <a:pt x="1877" y="0"/>
                </a:lnTo>
                <a:lnTo>
                  <a:pt x="1887" y="0"/>
                </a:lnTo>
                <a:lnTo>
                  <a:pt x="1897" y="0"/>
                </a:lnTo>
                <a:lnTo>
                  <a:pt x="1907" y="0"/>
                </a:lnTo>
                <a:lnTo>
                  <a:pt x="1918" y="0"/>
                </a:lnTo>
                <a:lnTo>
                  <a:pt x="1928" y="0"/>
                </a:lnTo>
                <a:lnTo>
                  <a:pt x="1938" y="0"/>
                </a:lnTo>
                <a:lnTo>
                  <a:pt x="1948" y="0"/>
                </a:lnTo>
                <a:lnTo>
                  <a:pt x="1959" y="0"/>
                </a:lnTo>
                <a:lnTo>
                  <a:pt x="1969" y="0"/>
                </a:lnTo>
                <a:lnTo>
                  <a:pt x="1979" y="0"/>
                </a:lnTo>
                <a:lnTo>
                  <a:pt x="1990" y="0"/>
                </a:lnTo>
                <a:lnTo>
                  <a:pt x="2000" y="0"/>
                </a:lnTo>
                <a:lnTo>
                  <a:pt x="2010" y="0"/>
                </a:lnTo>
                <a:lnTo>
                  <a:pt x="2021" y="0"/>
                </a:lnTo>
                <a:lnTo>
                  <a:pt x="2031" y="0"/>
                </a:lnTo>
                <a:lnTo>
                  <a:pt x="2042" y="0"/>
                </a:lnTo>
                <a:lnTo>
                  <a:pt x="2052" y="0"/>
                </a:lnTo>
                <a:lnTo>
                  <a:pt x="2062" y="0"/>
                </a:lnTo>
                <a:lnTo>
                  <a:pt x="2073" y="0"/>
                </a:lnTo>
                <a:lnTo>
                  <a:pt x="2083" y="0"/>
                </a:lnTo>
                <a:lnTo>
                  <a:pt x="2094" y="0"/>
                </a:lnTo>
                <a:lnTo>
                  <a:pt x="2104" y="0"/>
                </a:lnTo>
                <a:lnTo>
                  <a:pt x="2115" y="0"/>
                </a:lnTo>
                <a:lnTo>
                  <a:pt x="2125" y="0"/>
                </a:lnTo>
                <a:lnTo>
                  <a:pt x="2136" y="0"/>
                </a:lnTo>
                <a:lnTo>
                  <a:pt x="2146" y="0"/>
                </a:lnTo>
                <a:lnTo>
                  <a:pt x="2157" y="0"/>
                </a:lnTo>
                <a:lnTo>
                  <a:pt x="2167" y="0"/>
                </a:lnTo>
                <a:lnTo>
                  <a:pt x="2178" y="0"/>
                </a:lnTo>
                <a:lnTo>
                  <a:pt x="2188" y="0"/>
                </a:lnTo>
                <a:lnTo>
                  <a:pt x="2199" y="0"/>
                </a:lnTo>
                <a:lnTo>
                  <a:pt x="2209" y="0"/>
                </a:lnTo>
                <a:lnTo>
                  <a:pt x="2220" y="0"/>
                </a:lnTo>
                <a:lnTo>
                  <a:pt x="2230" y="0"/>
                </a:lnTo>
                <a:lnTo>
                  <a:pt x="2241" y="0"/>
                </a:lnTo>
                <a:lnTo>
                  <a:pt x="2251" y="0"/>
                </a:lnTo>
                <a:lnTo>
                  <a:pt x="2262" y="0"/>
                </a:lnTo>
                <a:lnTo>
                  <a:pt x="2273" y="0"/>
                </a:lnTo>
                <a:lnTo>
                  <a:pt x="2283" y="0"/>
                </a:lnTo>
                <a:lnTo>
                  <a:pt x="2294" y="0"/>
                </a:lnTo>
                <a:lnTo>
                  <a:pt x="2304" y="0"/>
                </a:lnTo>
                <a:lnTo>
                  <a:pt x="2315" y="0"/>
                </a:lnTo>
                <a:lnTo>
                  <a:pt x="2326" y="0"/>
                </a:lnTo>
                <a:lnTo>
                  <a:pt x="2336" y="0"/>
                </a:lnTo>
                <a:lnTo>
                  <a:pt x="2347" y="0"/>
                </a:lnTo>
                <a:lnTo>
                  <a:pt x="2358" y="0"/>
                </a:lnTo>
                <a:lnTo>
                  <a:pt x="2368" y="0"/>
                </a:lnTo>
                <a:lnTo>
                  <a:pt x="2379" y="0"/>
                </a:lnTo>
                <a:lnTo>
                  <a:pt x="2390" y="0"/>
                </a:lnTo>
                <a:lnTo>
                  <a:pt x="2400" y="0"/>
                </a:lnTo>
                <a:lnTo>
                  <a:pt x="2411" y="0"/>
                </a:lnTo>
                <a:lnTo>
                  <a:pt x="2422" y="0"/>
                </a:lnTo>
                <a:lnTo>
                  <a:pt x="2432" y="0"/>
                </a:lnTo>
                <a:lnTo>
                  <a:pt x="2443" y="0"/>
                </a:lnTo>
                <a:lnTo>
                  <a:pt x="2454" y="0"/>
                </a:lnTo>
                <a:lnTo>
                  <a:pt x="2464" y="0"/>
                </a:lnTo>
                <a:lnTo>
                  <a:pt x="2475" y="0"/>
                </a:lnTo>
                <a:lnTo>
                  <a:pt x="2486" y="0"/>
                </a:lnTo>
                <a:lnTo>
                  <a:pt x="2497" y="0"/>
                </a:lnTo>
                <a:lnTo>
                  <a:pt x="2507" y="0"/>
                </a:lnTo>
                <a:lnTo>
                  <a:pt x="2518" y="0"/>
                </a:lnTo>
                <a:lnTo>
                  <a:pt x="2529" y="0"/>
                </a:lnTo>
                <a:lnTo>
                  <a:pt x="2540" y="0"/>
                </a:lnTo>
                <a:lnTo>
                  <a:pt x="2550" y="0"/>
                </a:lnTo>
                <a:lnTo>
                  <a:pt x="2561" y="0"/>
                </a:lnTo>
                <a:lnTo>
                  <a:pt x="2572" y="0"/>
                </a:lnTo>
                <a:lnTo>
                  <a:pt x="2583" y="0"/>
                </a:lnTo>
                <a:lnTo>
                  <a:pt x="2593" y="0"/>
                </a:lnTo>
                <a:lnTo>
                  <a:pt x="2604" y="0"/>
                </a:lnTo>
                <a:lnTo>
                  <a:pt x="2615" y="0"/>
                </a:lnTo>
                <a:lnTo>
                  <a:pt x="2626" y="0"/>
                </a:lnTo>
                <a:lnTo>
                  <a:pt x="2636" y="0"/>
                </a:lnTo>
                <a:lnTo>
                  <a:pt x="2647" y="0"/>
                </a:lnTo>
                <a:lnTo>
                  <a:pt x="2658" y="0"/>
                </a:lnTo>
                <a:lnTo>
                  <a:pt x="2669" y="0"/>
                </a:lnTo>
                <a:lnTo>
                  <a:pt x="2680" y="0"/>
                </a:lnTo>
                <a:lnTo>
                  <a:pt x="2690" y="0"/>
                </a:lnTo>
                <a:lnTo>
                  <a:pt x="2701" y="0"/>
                </a:lnTo>
                <a:lnTo>
                  <a:pt x="2712" y="0"/>
                </a:lnTo>
                <a:lnTo>
                  <a:pt x="2723" y="0"/>
                </a:lnTo>
                <a:lnTo>
                  <a:pt x="2734" y="0"/>
                </a:lnTo>
                <a:lnTo>
                  <a:pt x="2744" y="0"/>
                </a:lnTo>
                <a:lnTo>
                  <a:pt x="2755" y="0"/>
                </a:lnTo>
                <a:lnTo>
                  <a:pt x="2766" y="0"/>
                </a:lnTo>
                <a:lnTo>
                  <a:pt x="2777" y="0"/>
                </a:lnTo>
                <a:lnTo>
                  <a:pt x="2788" y="0"/>
                </a:lnTo>
                <a:lnTo>
                  <a:pt x="2798" y="0"/>
                </a:lnTo>
                <a:lnTo>
                  <a:pt x="2809" y="0"/>
                </a:lnTo>
                <a:lnTo>
                  <a:pt x="2820" y="0"/>
                </a:lnTo>
                <a:lnTo>
                  <a:pt x="2831" y="0"/>
                </a:lnTo>
                <a:lnTo>
                  <a:pt x="2842" y="0"/>
                </a:lnTo>
                <a:lnTo>
                  <a:pt x="2852" y="0"/>
                </a:lnTo>
                <a:lnTo>
                  <a:pt x="2863" y="0"/>
                </a:lnTo>
                <a:lnTo>
                  <a:pt x="2874" y="0"/>
                </a:lnTo>
                <a:lnTo>
                  <a:pt x="2885" y="0"/>
                </a:lnTo>
                <a:lnTo>
                  <a:pt x="2896" y="0"/>
                </a:lnTo>
                <a:lnTo>
                  <a:pt x="2907" y="0"/>
                </a:lnTo>
                <a:lnTo>
                  <a:pt x="2917" y="0"/>
                </a:lnTo>
                <a:lnTo>
                  <a:pt x="2928" y="0"/>
                </a:lnTo>
                <a:lnTo>
                  <a:pt x="2939" y="0"/>
                </a:lnTo>
                <a:lnTo>
                  <a:pt x="2950" y="0"/>
                </a:lnTo>
                <a:lnTo>
                  <a:pt x="2961" y="0"/>
                </a:lnTo>
                <a:lnTo>
                  <a:pt x="2971" y="0"/>
                </a:lnTo>
                <a:lnTo>
                  <a:pt x="2982" y="0"/>
                </a:lnTo>
                <a:lnTo>
                  <a:pt x="2993" y="0"/>
                </a:lnTo>
                <a:lnTo>
                  <a:pt x="3004" y="0"/>
                </a:lnTo>
                <a:lnTo>
                  <a:pt x="3015" y="0"/>
                </a:lnTo>
                <a:lnTo>
                  <a:pt x="3025" y="0"/>
                </a:lnTo>
                <a:lnTo>
                  <a:pt x="3036" y="0"/>
                </a:lnTo>
                <a:lnTo>
                  <a:pt x="3047" y="0"/>
                </a:lnTo>
                <a:lnTo>
                  <a:pt x="3058" y="0"/>
                </a:lnTo>
                <a:lnTo>
                  <a:pt x="3069" y="0"/>
                </a:lnTo>
                <a:lnTo>
                  <a:pt x="3079" y="0"/>
                </a:lnTo>
                <a:lnTo>
                  <a:pt x="3090" y="0"/>
                </a:lnTo>
                <a:lnTo>
                  <a:pt x="3101" y="0"/>
                </a:lnTo>
                <a:lnTo>
                  <a:pt x="3112" y="0"/>
                </a:lnTo>
                <a:lnTo>
                  <a:pt x="3123" y="0"/>
                </a:lnTo>
                <a:lnTo>
                  <a:pt x="3133" y="0"/>
                </a:lnTo>
                <a:lnTo>
                  <a:pt x="3144" y="0"/>
                </a:lnTo>
                <a:lnTo>
                  <a:pt x="3155" y="0"/>
                </a:lnTo>
                <a:lnTo>
                  <a:pt x="3166" y="0"/>
                </a:lnTo>
                <a:lnTo>
                  <a:pt x="3176" y="0"/>
                </a:lnTo>
                <a:lnTo>
                  <a:pt x="3187" y="0"/>
                </a:lnTo>
                <a:lnTo>
                  <a:pt x="3198" y="0"/>
                </a:lnTo>
                <a:lnTo>
                  <a:pt x="3209" y="0"/>
                </a:lnTo>
                <a:lnTo>
                  <a:pt x="3219" y="0"/>
                </a:lnTo>
                <a:lnTo>
                  <a:pt x="3230" y="0"/>
                </a:lnTo>
                <a:lnTo>
                  <a:pt x="3241" y="0"/>
                </a:lnTo>
                <a:lnTo>
                  <a:pt x="3252" y="0"/>
                </a:lnTo>
                <a:lnTo>
                  <a:pt x="3262" y="0"/>
                </a:lnTo>
                <a:lnTo>
                  <a:pt x="3273" y="0"/>
                </a:lnTo>
                <a:lnTo>
                  <a:pt x="3284" y="0"/>
                </a:lnTo>
                <a:lnTo>
                  <a:pt x="3295" y="0"/>
                </a:lnTo>
                <a:lnTo>
                  <a:pt x="3305" y="0"/>
                </a:lnTo>
                <a:lnTo>
                  <a:pt x="3316" y="0"/>
                </a:lnTo>
                <a:lnTo>
                  <a:pt x="3327" y="0"/>
                </a:lnTo>
                <a:lnTo>
                  <a:pt x="3337" y="0"/>
                </a:lnTo>
                <a:lnTo>
                  <a:pt x="3348" y="0"/>
                </a:lnTo>
                <a:lnTo>
                  <a:pt x="3359" y="0"/>
                </a:lnTo>
                <a:lnTo>
                  <a:pt x="3369" y="0"/>
                </a:lnTo>
                <a:lnTo>
                  <a:pt x="3380" y="0"/>
                </a:lnTo>
                <a:lnTo>
                  <a:pt x="3391" y="0"/>
                </a:lnTo>
                <a:lnTo>
                  <a:pt x="3401" y="0"/>
                </a:lnTo>
                <a:lnTo>
                  <a:pt x="3412" y="0"/>
                </a:lnTo>
                <a:lnTo>
                  <a:pt x="3423" y="0"/>
                </a:lnTo>
                <a:lnTo>
                  <a:pt x="3433" y="0"/>
                </a:lnTo>
                <a:lnTo>
                  <a:pt x="3444" y="0"/>
                </a:lnTo>
                <a:lnTo>
                  <a:pt x="3455" y="0"/>
                </a:lnTo>
                <a:lnTo>
                  <a:pt x="3465" y="0"/>
                </a:lnTo>
                <a:lnTo>
                  <a:pt x="3476" y="0"/>
                </a:lnTo>
                <a:lnTo>
                  <a:pt x="3486" y="0"/>
                </a:lnTo>
                <a:lnTo>
                  <a:pt x="3497" y="0"/>
                </a:lnTo>
                <a:lnTo>
                  <a:pt x="3508" y="0"/>
                </a:lnTo>
                <a:lnTo>
                  <a:pt x="3518" y="0"/>
                </a:lnTo>
                <a:lnTo>
                  <a:pt x="3529" y="0"/>
                </a:lnTo>
                <a:lnTo>
                  <a:pt x="3539" y="0"/>
                </a:lnTo>
                <a:lnTo>
                  <a:pt x="3550" y="0"/>
                </a:lnTo>
                <a:lnTo>
                  <a:pt x="3560" y="0"/>
                </a:lnTo>
                <a:lnTo>
                  <a:pt x="3571" y="0"/>
                </a:lnTo>
                <a:lnTo>
                  <a:pt x="3581" y="0"/>
                </a:lnTo>
                <a:lnTo>
                  <a:pt x="3592" y="0"/>
                </a:lnTo>
                <a:lnTo>
                  <a:pt x="3602" y="0"/>
                </a:lnTo>
                <a:lnTo>
                  <a:pt x="3613" y="0"/>
                </a:lnTo>
                <a:lnTo>
                  <a:pt x="3623" y="0"/>
                </a:lnTo>
                <a:lnTo>
                  <a:pt x="3634" y="0"/>
                </a:lnTo>
                <a:lnTo>
                  <a:pt x="3644" y="0"/>
                </a:lnTo>
                <a:lnTo>
                  <a:pt x="3655" y="0"/>
                </a:lnTo>
                <a:lnTo>
                  <a:pt x="3665" y="0"/>
                </a:lnTo>
                <a:lnTo>
                  <a:pt x="3676" y="0"/>
                </a:lnTo>
                <a:lnTo>
                  <a:pt x="3686" y="0"/>
                </a:lnTo>
                <a:lnTo>
                  <a:pt x="3697" y="0"/>
                </a:lnTo>
                <a:lnTo>
                  <a:pt x="3707" y="0"/>
                </a:lnTo>
                <a:lnTo>
                  <a:pt x="3717" y="0"/>
                </a:lnTo>
                <a:lnTo>
                  <a:pt x="3728" y="0"/>
                </a:lnTo>
                <a:lnTo>
                  <a:pt x="3738" y="0"/>
                </a:lnTo>
                <a:lnTo>
                  <a:pt x="3749" y="0"/>
                </a:lnTo>
                <a:lnTo>
                  <a:pt x="3759" y="0"/>
                </a:lnTo>
                <a:lnTo>
                  <a:pt x="3769" y="0"/>
                </a:lnTo>
                <a:lnTo>
                  <a:pt x="3780" y="0"/>
                </a:lnTo>
                <a:lnTo>
                  <a:pt x="3790" y="0"/>
                </a:lnTo>
                <a:lnTo>
                  <a:pt x="3800" y="0"/>
                </a:lnTo>
                <a:lnTo>
                  <a:pt x="3811" y="0"/>
                </a:lnTo>
                <a:lnTo>
                  <a:pt x="3821" y="0"/>
                </a:lnTo>
                <a:lnTo>
                  <a:pt x="3831" y="0"/>
                </a:lnTo>
                <a:lnTo>
                  <a:pt x="3841" y="0"/>
                </a:lnTo>
                <a:lnTo>
                  <a:pt x="3852" y="0"/>
                </a:lnTo>
                <a:lnTo>
                  <a:pt x="3862" y="0"/>
                </a:lnTo>
                <a:lnTo>
                  <a:pt x="3872" y="0"/>
                </a:lnTo>
                <a:lnTo>
                  <a:pt x="3882" y="0"/>
                </a:lnTo>
                <a:lnTo>
                  <a:pt x="3893" y="0"/>
                </a:lnTo>
                <a:lnTo>
                  <a:pt x="3903" y="0"/>
                </a:lnTo>
                <a:lnTo>
                  <a:pt x="3913" y="0"/>
                </a:lnTo>
                <a:lnTo>
                  <a:pt x="3923" y="0"/>
                </a:lnTo>
                <a:lnTo>
                  <a:pt x="3933" y="0"/>
                </a:lnTo>
                <a:lnTo>
                  <a:pt x="3943" y="0"/>
                </a:lnTo>
                <a:lnTo>
                  <a:pt x="3953" y="0"/>
                </a:lnTo>
                <a:lnTo>
                  <a:pt x="3964" y="0"/>
                </a:lnTo>
                <a:lnTo>
                  <a:pt x="3974" y="0"/>
                </a:lnTo>
                <a:lnTo>
                  <a:pt x="3984" y="0"/>
                </a:lnTo>
                <a:lnTo>
                  <a:pt x="3994" y="0"/>
                </a:lnTo>
                <a:lnTo>
                  <a:pt x="4004" y="0"/>
                </a:lnTo>
                <a:lnTo>
                  <a:pt x="4014" y="0"/>
                </a:lnTo>
                <a:lnTo>
                  <a:pt x="4024" y="0"/>
                </a:lnTo>
                <a:lnTo>
                  <a:pt x="4034" y="0"/>
                </a:lnTo>
                <a:lnTo>
                  <a:pt x="4044" y="0"/>
                </a:lnTo>
                <a:lnTo>
                  <a:pt x="4054" y="0"/>
                </a:lnTo>
                <a:lnTo>
                  <a:pt x="4064" y="0"/>
                </a:lnTo>
                <a:lnTo>
                  <a:pt x="4074" y="0"/>
                </a:lnTo>
                <a:lnTo>
                  <a:pt x="4084" y="0"/>
                </a:lnTo>
                <a:lnTo>
                  <a:pt x="4094" y="0"/>
                </a:lnTo>
                <a:lnTo>
                  <a:pt x="4104" y="0"/>
                </a:lnTo>
                <a:lnTo>
                  <a:pt x="4113" y="0"/>
                </a:lnTo>
                <a:lnTo>
                  <a:pt x="4123" y="0"/>
                </a:lnTo>
                <a:lnTo>
                  <a:pt x="4133" y="0"/>
                </a:lnTo>
                <a:lnTo>
                  <a:pt x="4143" y="0"/>
                </a:lnTo>
                <a:lnTo>
                  <a:pt x="4153" y="0"/>
                </a:lnTo>
                <a:lnTo>
                  <a:pt x="4163" y="0"/>
                </a:lnTo>
                <a:lnTo>
                  <a:pt x="4172" y="0"/>
                </a:lnTo>
                <a:lnTo>
                  <a:pt x="4182" y="0"/>
                </a:lnTo>
                <a:lnTo>
                  <a:pt x="4192" y="0"/>
                </a:lnTo>
                <a:lnTo>
                  <a:pt x="4202" y="0"/>
                </a:lnTo>
                <a:lnTo>
                  <a:pt x="4211" y="0"/>
                </a:lnTo>
                <a:lnTo>
                  <a:pt x="4221" y="0"/>
                </a:lnTo>
                <a:lnTo>
                  <a:pt x="4231" y="0"/>
                </a:lnTo>
                <a:lnTo>
                  <a:pt x="4240" y="0"/>
                </a:lnTo>
                <a:lnTo>
                  <a:pt x="4250" y="0"/>
                </a:lnTo>
                <a:lnTo>
                  <a:pt x="4260" y="0"/>
                </a:lnTo>
                <a:lnTo>
                  <a:pt x="4269" y="0"/>
                </a:lnTo>
                <a:lnTo>
                  <a:pt x="4279" y="0"/>
                </a:lnTo>
                <a:lnTo>
                  <a:pt x="4289" y="0"/>
                </a:lnTo>
                <a:lnTo>
                  <a:pt x="4298" y="0"/>
                </a:lnTo>
                <a:lnTo>
                  <a:pt x="4308" y="0"/>
                </a:lnTo>
                <a:lnTo>
                  <a:pt x="4317" y="0"/>
                </a:lnTo>
                <a:lnTo>
                  <a:pt x="4327" y="0"/>
                </a:lnTo>
                <a:lnTo>
                  <a:pt x="4336" y="0"/>
                </a:lnTo>
                <a:lnTo>
                  <a:pt x="4346" y="0"/>
                </a:lnTo>
                <a:lnTo>
                  <a:pt x="4355" y="0"/>
                </a:lnTo>
                <a:lnTo>
                  <a:pt x="4365" y="0"/>
                </a:lnTo>
                <a:lnTo>
                  <a:pt x="4374" y="0"/>
                </a:lnTo>
                <a:lnTo>
                  <a:pt x="4383" y="0"/>
                </a:lnTo>
                <a:lnTo>
                  <a:pt x="4393" y="0"/>
                </a:lnTo>
                <a:lnTo>
                  <a:pt x="4402" y="0"/>
                </a:lnTo>
                <a:lnTo>
                  <a:pt x="4411" y="0"/>
                </a:lnTo>
                <a:lnTo>
                  <a:pt x="4421" y="0"/>
                </a:lnTo>
                <a:lnTo>
                  <a:pt x="4430" y="0"/>
                </a:lnTo>
                <a:lnTo>
                  <a:pt x="4439" y="0"/>
                </a:lnTo>
                <a:lnTo>
                  <a:pt x="4448" y="0"/>
                </a:lnTo>
                <a:lnTo>
                  <a:pt x="4458" y="0"/>
                </a:lnTo>
                <a:lnTo>
                  <a:pt x="4467" y="0"/>
                </a:lnTo>
                <a:lnTo>
                  <a:pt x="4476" y="0"/>
                </a:lnTo>
                <a:lnTo>
                  <a:pt x="4485" y="0"/>
                </a:lnTo>
                <a:lnTo>
                  <a:pt x="4494" y="0"/>
                </a:lnTo>
                <a:lnTo>
                  <a:pt x="4504" y="0"/>
                </a:lnTo>
                <a:lnTo>
                  <a:pt x="4513" y="0"/>
                </a:lnTo>
                <a:lnTo>
                  <a:pt x="4522" y="0"/>
                </a:lnTo>
                <a:lnTo>
                  <a:pt x="4531" y="0"/>
                </a:lnTo>
                <a:lnTo>
                  <a:pt x="4540" y="0"/>
                </a:lnTo>
                <a:lnTo>
                  <a:pt x="4549" y="0"/>
                </a:lnTo>
                <a:lnTo>
                  <a:pt x="4558" y="0"/>
                </a:lnTo>
                <a:lnTo>
                  <a:pt x="4567" y="0"/>
                </a:lnTo>
                <a:lnTo>
                  <a:pt x="4576" y="0"/>
                </a:lnTo>
                <a:lnTo>
                  <a:pt x="4585" y="0"/>
                </a:lnTo>
                <a:lnTo>
                  <a:pt x="4594" y="0"/>
                </a:lnTo>
                <a:lnTo>
                  <a:pt x="4602" y="0"/>
                </a:lnTo>
                <a:lnTo>
                  <a:pt x="4611" y="0"/>
                </a:lnTo>
                <a:lnTo>
                  <a:pt x="4620" y="0"/>
                </a:lnTo>
                <a:lnTo>
                  <a:pt x="4629" y="0"/>
                </a:lnTo>
                <a:lnTo>
                  <a:pt x="4638" y="0"/>
                </a:lnTo>
                <a:lnTo>
                  <a:pt x="4646" y="0"/>
                </a:lnTo>
                <a:lnTo>
                  <a:pt x="4655" y="0"/>
                </a:lnTo>
                <a:lnTo>
                  <a:pt x="4664" y="0"/>
                </a:lnTo>
                <a:lnTo>
                  <a:pt x="4673" y="0"/>
                </a:lnTo>
                <a:lnTo>
                  <a:pt x="4681" y="0"/>
                </a:lnTo>
                <a:lnTo>
                  <a:pt x="4690" y="0"/>
                </a:lnTo>
                <a:lnTo>
                  <a:pt x="4699" y="0"/>
                </a:lnTo>
                <a:lnTo>
                  <a:pt x="4707" y="0"/>
                </a:lnTo>
                <a:lnTo>
                  <a:pt x="4716" y="0"/>
                </a:lnTo>
                <a:lnTo>
                  <a:pt x="4724" y="0"/>
                </a:lnTo>
                <a:lnTo>
                  <a:pt x="4733" y="0"/>
                </a:lnTo>
                <a:lnTo>
                  <a:pt x="4741" y="0"/>
                </a:lnTo>
                <a:lnTo>
                  <a:pt x="4750" y="0"/>
                </a:lnTo>
                <a:lnTo>
                  <a:pt x="4758" y="0"/>
                </a:lnTo>
                <a:lnTo>
                  <a:pt x="4767" y="0"/>
                </a:lnTo>
                <a:lnTo>
                  <a:pt x="4775" y="0"/>
                </a:lnTo>
                <a:lnTo>
                  <a:pt x="4783" y="0"/>
                </a:lnTo>
                <a:lnTo>
                  <a:pt x="4792" y="0"/>
                </a:lnTo>
                <a:lnTo>
                  <a:pt x="4800" y="0"/>
                </a:lnTo>
                <a:lnTo>
                  <a:pt x="4808" y="0"/>
                </a:lnTo>
                <a:lnTo>
                  <a:pt x="4817" y="0"/>
                </a:lnTo>
                <a:lnTo>
                  <a:pt x="4825" y="0"/>
                </a:lnTo>
                <a:lnTo>
                  <a:pt x="4833" y="0"/>
                </a:lnTo>
                <a:lnTo>
                  <a:pt x="4841" y="0"/>
                </a:lnTo>
                <a:lnTo>
                  <a:pt x="4849" y="0"/>
                </a:lnTo>
                <a:lnTo>
                  <a:pt x="4857" y="0"/>
                </a:lnTo>
                <a:lnTo>
                  <a:pt x="4866" y="0"/>
                </a:lnTo>
                <a:lnTo>
                  <a:pt x="4874" y="0"/>
                </a:lnTo>
                <a:lnTo>
                  <a:pt x="4882" y="0"/>
                </a:lnTo>
                <a:lnTo>
                  <a:pt x="4890" y="0"/>
                </a:lnTo>
                <a:lnTo>
                  <a:pt x="4898" y="0"/>
                </a:lnTo>
                <a:lnTo>
                  <a:pt x="4906" y="0"/>
                </a:lnTo>
                <a:lnTo>
                  <a:pt x="4914" y="0"/>
                </a:lnTo>
                <a:lnTo>
                  <a:pt x="4922" y="0"/>
                </a:lnTo>
                <a:lnTo>
                  <a:pt x="4929" y="0"/>
                </a:lnTo>
                <a:lnTo>
                  <a:pt x="4937" y="0"/>
                </a:lnTo>
                <a:lnTo>
                  <a:pt x="4945" y="0"/>
                </a:lnTo>
                <a:lnTo>
                  <a:pt x="4953" y="0"/>
                </a:lnTo>
                <a:lnTo>
                  <a:pt x="4961" y="0"/>
                </a:lnTo>
                <a:lnTo>
                  <a:pt x="4968" y="0"/>
                </a:lnTo>
                <a:lnTo>
                  <a:pt x="4976" y="0"/>
                </a:lnTo>
                <a:lnTo>
                  <a:pt x="4984" y="0"/>
                </a:lnTo>
                <a:lnTo>
                  <a:pt x="4991" y="0"/>
                </a:lnTo>
                <a:lnTo>
                  <a:pt x="4999" y="0"/>
                </a:lnTo>
                <a:lnTo>
                  <a:pt x="5007" y="0"/>
                </a:lnTo>
                <a:lnTo>
                  <a:pt x="5014" y="0"/>
                </a:lnTo>
                <a:lnTo>
                  <a:pt x="5022" y="0"/>
                </a:lnTo>
                <a:lnTo>
                  <a:pt x="5029" y="0"/>
                </a:lnTo>
                <a:lnTo>
                  <a:pt x="5037" y="0"/>
                </a:lnTo>
                <a:lnTo>
                  <a:pt x="5044" y="0"/>
                </a:lnTo>
                <a:lnTo>
                  <a:pt x="5052" y="0"/>
                </a:lnTo>
                <a:lnTo>
                  <a:pt x="5059" y="0"/>
                </a:lnTo>
                <a:lnTo>
                  <a:pt x="5066" y="0"/>
                </a:lnTo>
                <a:lnTo>
                  <a:pt x="5074" y="0"/>
                </a:lnTo>
                <a:lnTo>
                  <a:pt x="5081" y="0"/>
                </a:lnTo>
                <a:lnTo>
                  <a:pt x="5088" y="0"/>
                </a:lnTo>
                <a:lnTo>
                  <a:pt x="5095" y="0"/>
                </a:lnTo>
                <a:lnTo>
                  <a:pt x="5103" y="0"/>
                </a:lnTo>
                <a:lnTo>
                  <a:pt x="5110" y="0"/>
                </a:lnTo>
                <a:lnTo>
                  <a:pt x="5117" y="0"/>
                </a:lnTo>
                <a:lnTo>
                  <a:pt x="5124" y="0"/>
                </a:lnTo>
                <a:lnTo>
                  <a:pt x="5131" y="0"/>
                </a:lnTo>
                <a:lnTo>
                  <a:pt x="5138" y="0"/>
                </a:lnTo>
                <a:lnTo>
                  <a:pt x="5145" y="0"/>
                </a:lnTo>
                <a:lnTo>
                  <a:pt x="5152" y="0"/>
                </a:lnTo>
                <a:lnTo>
                  <a:pt x="5159" y="0"/>
                </a:lnTo>
                <a:lnTo>
                  <a:pt x="5166" y="0"/>
                </a:lnTo>
                <a:lnTo>
                  <a:pt x="5173" y="0"/>
                </a:lnTo>
                <a:lnTo>
                  <a:pt x="5180" y="0"/>
                </a:lnTo>
                <a:lnTo>
                  <a:pt x="5187" y="0"/>
                </a:lnTo>
                <a:lnTo>
                  <a:pt x="5193" y="0"/>
                </a:lnTo>
                <a:lnTo>
                  <a:pt x="5200" y="0"/>
                </a:lnTo>
                <a:lnTo>
                  <a:pt x="5207" y="0"/>
                </a:lnTo>
                <a:lnTo>
                  <a:pt x="5213" y="0"/>
                </a:lnTo>
                <a:lnTo>
                  <a:pt x="5220" y="0"/>
                </a:lnTo>
                <a:lnTo>
                  <a:pt x="5227" y="0"/>
                </a:lnTo>
                <a:lnTo>
                  <a:pt x="5233" y="0"/>
                </a:lnTo>
                <a:lnTo>
                  <a:pt x="5240" y="0"/>
                </a:lnTo>
                <a:lnTo>
                  <a:pt x="5246" y="0"/>
                </a:lnTo>
                <a:lnTo>
                  <a:pt x="5253" y="0"/>
                </a:lnTo>
                <a:lnTo>
                  <a:pt x="5259" y="0"/>
                </a:lnTo>
                <a:lnTo>
                  <a:pt x="5266" y="0"/>
                </a:lnTo>
                <a:lnTo>
                  <a:pt x="5272" y="0"/>
                </a:lnTo>
                <a:lnTo>
                  <a:pt x="5278" y="0"/>
                </a:lnTo>
                <a:lnTo>
                  <a:pt x="5285" y="0"/>
                </a:lnTo>
                <a:lnTo>
                  <a:pt x="5291" y="0"/>
                </a:lnTo>
                <a:lnTo>
                  <a:pt x="5297" y="0"/>
                </a:lnTo>
                <a:lnTo>
                  <a:pt x="5303" y="0"/>
                </a:lnTo>
                <a:lnTo>
                  <a:pt x="5310" y="0"/>
                </a:lnTo>
                <a:lnTo>
                  <a:pt x="5316" y="0"/>
                </a:lnTo>
                <a:lnTo>
                  <a:pt x="5322" y="0"/>
                </a:lnTo>
                <a:lnTo>
                  <a:pt x="5328" y="0"/>
                </a:lnTo>
                <a:lnTo>
                  <a:pt x="5334" y="0"/>
                </a:lnTo>
                <a:lnTo>
                  <a:pt x="5340" y="0"/>
                </a:lnTo>
                <a:lnTo>
                  <a:pt x="5346" y="0"/>
                </a:lnTo>
                <a:lnTo>
                  <a:pt x="5352" y="0"/>
                </a:lnTo>
                <a:lnTo>
                  <a:pt x="5358" y="0"/>
                </a:lnTo>
                <a:lnTo>
                  <a:pt x="5363" y="0"/>
                </a:lnTo>
                <a:lnTo>
                  <a:pt x="5369" y="0"/>
                </a:lnTo>
                <a:lnTo>
                  <a:pt x="5375" y="0"/>
                </a:lnTo>
                <a:lnTo>
                  <a:pt x="5381" y="0"/>
                </a:lnTo>
                <a:lnTo>
                  <a:pt x="5386" y="0"/>
                </a:lnTo>
                <a:lnTo>
                  <a:pt x="5392" y="0"/>
                </a:lnTo>
                <a:lnTo>
                  <a:pt x="5398" y="0"/>
                </a:lnTo>
                <a:lnTo>
                  <a:pt x="5403" y="0"/>
                </a:lnTo>
                <a:lnTo>
                  <a:pt x="5409" y="0"/>
                </a:lnTo>
                <a:lnTo>
                  <a:pt x="5414" y="0"/>
                </a:lnTo>
                <a:lnTo>
                  <a:pt x="5420" y="0"/>
                </a:lnTo>
                <a:lnTo>
                  <a:pt x="5425" y="0"/>
                </a:lnTo>
                <a:lnTo>
                  <a:pt x="5431" y="0"/>
                </a:lnTo>
                <a:lnTo>
                  <a:pt x="5436" y="0"/>
                </a:lnTo>
                <a:lnTo>
                  <a:pt x="5441" y="0"/>
                </a:lnTo>
                <a:lnTo>
                  <a:pt x="5446" y="0"/>
                </a:lnTo>
                <a:lnTo>
                  <a:pt x="5452" y="0"/>
                </a:lnTo>
                <a:lnTo>
                  <a:pt x="5457" y="0"/>
                </a:lnTo>
                <a:lnTo>
                  <a:pt x="5462" y="0"/>
                </a:lnTo>
                <a:lnTo>
                  <a:pt x="5467" y="0"/>
                </a:lnTo>
                <a:lnTo>
                  <a:pt x="5472" y="0"/>
                </a:lnTo>
                <a:lnTo>
                  <a:pt x="5477" y="0"/>
                </a:lnTo>
                <a:lnTo>
                  <a:pt x="5482" y="0"/>
                </a:lnTo>
                <a:lnTo>
                  <a:pt x="5487" y="0"/>
                </a:lnTo>
                <a:lnTo>
                  <a:pt x="5492" y="0"/>
                </a:lnTo>
                <a:lnTo>
                  <a:pt x="5497" y="0"/>
                </a:lnTo>
                <a:lnTo>
                  <a:pt x="5502" y="0"/>
                </a:lnTo>
                <a:lnTo>
                  <a:pt x="5507" y="0"/>
                </a:lnTo>
                <a:lnTo>
                  <a:pt x="5511" y="0"/>
                </a:lnTo>
                <a:lnTo>
                  <a:pt x="5516" y="0"/>
                </a:lnTo>
                <a:lnTo>
                  <a:pt x="5521" y="0"/>
                </a:lnTo>
                <a:lnTo>
                  <a:pt x="5525" y="0"/>
                </a:lnTo>
                <a:lnTo>
                  <a:pt x="5530" y="0"/>
                </a:lnTo>
                <a:lnTo>
                  <a:pt x="5535" y="0"/>
                </a:lnTo>
                <a:lnTo>
                  <a:pt x="5539" y="0"/>
                </a:lnTo>
                <a:lnTo>
                  <a:pt x="5544" y="0"/>
                </a:lnTo>
                <a:lnTo>
                  <a:pt x="5548" y="0"/>
                </a:lnTo>
                <a:lnTo>
                  <a:pt x="5552" y="0"/>
                </a:lnTo>
                <a:lnTo>
                  <a:pt x="5557" y="0"/>
                </a:lnTo>
                <a:lnTo>
                  <a:pt x="5561" y="0"/>
                </a:lnTo>
                <a:lnTo>
                  <a:pt x="5565" y="0"/>
                </a:lnTo>
                <a:lnTo>
                  <a:pt x="5569" y="0"/>
                </a:lnTo>
                <a:lnTo>
                  <a:pt x="5574" y="0"/>
                </a:lnTo>
                <a:lnTo>
                  <a:pt x="5578" y="0"/>
                </a:lnTo>
                <a:lnTo>
                  <a:pt x="5582" y="0"/>
                </a:lnTo>
                <a:lnTo>
                  <a:pt x="5586" y="0"/>
                </a:lnTo>
                <a:lnTo>
                  <a:pt x="5590" y="0"/>
                </a:lnTo>
                <a:lnTo>
                  <a:pt x="5594" y="0"/>
                </a:lnTo>
                <a:lnTo>
                  <a:pt x="5598" y="0"/>
                </a:lnTo>
                <a:lnTo>
                  <a:pt x="5602" y="0"/>
                </a:lnTo>
                <a:lnTo>
                  <a:pt x="5606" y="0"/>
                </a:lnTo>
                <a:lnTo>
                  <a:pt x="5609" y="0"/>
                </a:lnTo>
                <a:lnTo>
                  <a:pt x="5613" y="0"/>
                </a:lnTo>
                <a:lnTo>
                  <a:pt x="5617" y="0"/>
                </a:lnTo>
                <a:lnTo>
                  <a:pt x="5620" y="0"/>
                </a:lnTo>
                <a:lnTo>
                  <a:pt x="5624" y="0"/>
                </a:lnTo>
                <a:lnTo>
                  <a:pt x="5628" y="0"/>
                </a:lnTo>
                <a:lnTo>
                  <a:pt x="5631" y="0"/>
                </a:lnTo>
                <a:lnTo>
                  <a:pt x="5635" y="0"/>
                </a:lnTo>
                <a:lnTo>
                  <a:pt x="5638" y="0"/>
                </a:lnTo>
                <a:lnTo>
                  <a:pt x="5641" y="0"/>
                </a:lnTo>
                <a:lnTo>
                  <a:pt x="5645" y="0"/>
                </a:lnTo>
                <a:lnTo>
                  <a:pt x="5648" y="0"/>
                </a:lnTo>
                <a:lnTo>
                  <a:pt x="5651" y="0"/>
                </a:lnTo>
                <a:lnTo>
                  <a:pt x="5655" y="0"/>
                </a:lnTo>
                <a:lnTo>
                  <a:pt x="5658" y="0"/>
                </a:lnTo>
                <a:lnTo>
                  <a:pt x="5661" y="0"/>
                </a:lnTo>
                <a:lnTo>
                  <a:pt x="5664" y="0"/>
                </a:lnTo>
                <a:lnTo>
                  <a:pt x="5667" y="0"/>
                </a:lnTo>
                <a:lnTo>
                  <a:pt x="5670" y="0"/>
                </a:lnTo>
                <a:lnTo>
                  <a:pt x="5673" y="0"/>
                </a:lnTo>
                <a:lnTo>
                  <a:pt x="5676" y="0"/>
                </a:lnTo>
                <a:lnTo>
                  <a:pt x="5679" y="0"/>
                </a:lnTo>
                <a:lnTo>
                  <a:pt x="5681" y="0"/>
                </a:lnTo>
                <a:lnTo>
                  <a:pt x="5684" y="0"/>
                </a:lnTo>
                <a:lnTo>
                  <a:pt x="5687" y="0"/>
                </a:lnTo>
                <a:lnTo>
                  <a:pt x="5689" y="0"/>
                </a:lnTo>
                <a:lnTo>
                  <a:pt x="5692" y="0"/>
                </a:lnTo>
                <a:lnTo>
                  <a:pt x="5695" y="0"/>
                </a:lnTo>
                <a:lnTo>
                  <a:pt x="5697" y="0"/>
                </a:lnTo>
                <a:lnTo>
                  <a:pt x="5700" y="0"/>
                </a:lnTo>
                <a:lnTo>
                  <a:pt x="5702" y="0"/>
                </a:lnTo>
                <a:lnTo>
                  <a:pt x="5704" y="0"/>
                </a:lnTo>
                <a:lnTo>
                  <a:pt x="5707" y="0"/>
                </a:lnTo>
                <a:lnTo>
                  <a:pt x="5709" y="0"/>
                </a:lnTo>
                <a:lnTo>
                  <a:pt x="5711" y="0"/>
                </a:lnTo>
                <a:lnTo>
                  <a:pt x="5713" y="0"/>
                </a:lnTo>
                <a:lnTo>
                  <a:pt x="5716" y="0"/>
                </a:lnTo>
                <a:lnTo>
                  <a:pt x="5718" y="0"/>
                </a:lnTo>
                <a:lnTo>
                  <a:pt x="5720" y="0"/>
                </a:lnTo>
                <a:lnTo>
                  <a:pt x="5722" y="0"/>
                </a:lnTo>
                <a:lnTo>
                  <a:pt x="5724" y="0"/>
                </a:lnTo>
                <a:lnTo>
                  <a:pt x="5725" y="0"/>
                </a:lnTo>
                <a:lnTo>
                  <a:pt x="5727" y="0"/>
                </a:lnTo>
                <a:lnTo>
                  <a:pt x="5729" y="0"/>
                </a:lnTo>
                <a:lnTo>
                  <a:pt x="5731" y="0"/>
                </a:lnTo>
                <a:lnTo>
                  <a:pt x="5733" y="0"/>
                </a:lnTo>
                <a:lnTo>
                  <a:pt x="5734" y="0"/>
                </a:lnTo>
                <a:lnTo>
                  <a:pt x="5736" y="0"/>
                </a:lnTo>
                <a:lnTo>
                  <a:pt x="5737" y="0"/>
                </a:lnTo>
                <a:lnTo>
                  <a:pt x="5739" y="0"/>
                </a:lnTo>
                <a:lnTo>
                  <a:pt x="5740" y="0"/>
                </a:lnTo>
                <a:lnTo>
                  <a:pt x="5742" y="0"/>
                </a:lnTo>
                <a:lnTo>
                  <a:pt x="5743" y="0"/>
                </a:lnTo>
                <a:lnTo>
                  <a:pt x="5744" y="0"/>
                </a:lnTo>
                <a:lnTo>
                  <a:pt x="5745" y="0"/>
                </a:lnTo>
                <a:lnTo>
                  <a:pt x="5747" y="0"/>
                </a:lnTo>
                <a:lnTo>
                  <a:pt x="5748" y="0"/>
                </a:lnTo>
                <a:lnTo>
                  <a:pt x="5749" y="0"/>
                </a:lnTo>
                <a:lnTo>
                  <a:pt x="5750" y="0"/>
                </a:lnTo>
                <a:lnTo>
                  <a:pt x="5751" y="0"/>
                </a:lnTo>
                <a:lnTo>
                  <a:pt x="5752" y="0"/>
                </a:lnTo>
                <a:lnTo>
                  <a:pt x="5753" y="0"/>
                </a:lnTo>
                <a:lnTo>
                  <a:pt x="5753" y="0"/>
                </a:lnTo>
                <a:lnTo>
                  <a:pt x="5754" y="0"/>
                </a:lnTo>
                <a:lnTo>
                  <a:pt x="5755" y="0"/>
                </a:lnTo>
                <a:lnTo>
                  <a:pt x="5756" y="0"/>
                </a:lnTo>
                <a:lnTo>
                  <a:pt x="5756" y="0"/>
                </a:lnTo>
                <a:lnTo>
                  <a:pt x="5757" y="0"/>
                </a:lnTo>
                <a:lnTo>
                  <a:pt x="5757" y="0"/>
                </a:lnTo>
                <a:lnTo>
                  <a:pt x="5758" y="0"/>
                </a:lnTo>
                <a:lnTo>
                  <a:pt x="5758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1"/>
                </a:lnTo>
                <a:lnTo>
                  <a:pt x="5759" y="1"/>
                </a:lnTo>
                <a:lnTo>
                  <a:pt x="5760" y="1"/>
                </a:lnTo>
                <a:lnTo>
                  <a:pt x="5760" y="2"/>
                </a:lnTo>
                <a:lnTo>
                  <a:pt x="5760" y="2"/>
                </a:lnTo>
                <a:lnTo>
                  <a:pt x="5759" y="3"/>
                </a:lnTo>
                <a:lnTo>
                  <a:pt x="5760" y="4"/>
                </a:lnTo>
                <a:lnTo>
                  <a:pt x="5760" y="4"/>
                </a:lnTo>
                <a:lnTo>
                  <a:pt x="5760" y="5"/>
                </a:lnTo>
                <a:lnTo>
                  <a:pt x="5760" y="6"/>
                </a:lnTo>
                <a:lnTo>
                  <a:pt x="5760" y="7"/>
                </a:lnTo>
                <a:lnTo>
                  <a:pt x="5760" y="8"/>
                </a:lnTo>
                <a:lnTo>
                  <a:pt x="5760" y="9"/>
                </a:lnTo>
                <a:lnTo>
                  <a:pt x="5759" y="10"/>
                </a:lnTo>
                <a:lnTo>
                  <a:pt x="5760" y="11"/>
                </a:lnTo>
                <a:lnTo>
                  <a:pt x="5760" y="13"/>
                </a:lnTo>
                <a:lnTo>
                  <a:pt x="5760" y="14"/>
                </a:lnTo>
                <a:lnTo>
                  <a:pt x="5760" y="16"/>
                </a:lnTo>
                <a:lnTo>
                  <a:pt x="5760" y="17"/>
                </a:lnTo>
                <a:lnTo>
                  <a:pt x="5760" y="19"/>
                </a:lnTo>
                <a:lnTo>
                  <a:pt x="5760" y="20"/>
                </a:lnTo>
                <a:lnTo>
                  <a:pt x="5760" y="22"/>
                </a:lnTo>
                <a:lnTo>
                  <a:pt x="5760" y="24"/>
                </a:lnTo>
                <a:lnTo>
                  <a:pt x="5760" y="26"/>
                </a:lnTo>
                <a:lnTo>
                  <a:pt x="5760" y="28"/>
                </a:lnTo>
                <a:lnTo>
                  <a:pt x="5760" y="29"/>
                </a:lnTo>
                <a:lnTo>
                  <a:pt x="5760" y="32"/>
                </a:lnTo>
                <a:lnTo>
                  <a:pt x="5760" y="34"/>
                </a:lnTo>
                <a:lnTo>
                  <a:pt x="5760" y="36"/>
                </a:lnTo>
                <a:lnTo>
                  <a:pt x="5760" y="38"/>
                </a:lnTo>
                <a:lnTo>
                  <a:pt x="5760" y="40"/>
                </a:lnTo>
                <a:lnTo>
                  <a:pt x="5760" y="43"/>
                </a:lnTo>
                <a:lnTo>
                  <a:pt x="5760" y="45"/>
                </a:lnTo>
                <a:lnTo>
                  <a:pt x="5760" y="48"/>
                </a:lnTo>
                <a:lnTo>
                  <a:pt x="5760" y="50"/>
                </a:lnTo>
                <a:lnTo>
                  <a:pt x="5760" y="53"/>
                </a:lnTo>
                <a:lnTo>
                  <a:pt x="5760" y="55"/>
                </a:lnTo>
                <a:lnTo>
                  <a:pt x="5760" y="58"/>
                </a:lnTo>
                <a:lnTo>
                  <a:pt x="5760" y="61"/>
                </a:lnTo>
                <a:lnTo>
                  <a:pt x="5760" y="64"/>
                </a:lnTo>
                <a:lnTo>
                  <a:pt x="5760" y="67"/>
                </a:lnTo>
                <a:lnTo>
                  <a:pt x="5760" y="70"/>
                </a:lnTo>
                <a:lnTo>
                  <a:pt x="5760" y="73"/>
                </a:lnTo>
                <a:lnTo>
                  <a:pt x="5760" y="76"/>
                </a:lnTo>
                <a:lnTo>
                  <a:pt x="5760" y="79"/>
                </a:lnTo>
                <a:lnTo>
                  <a:pt x="5760" y="82"/>
                </a:lnTo>
                <a:lnTo>
                  <a:pt x="5759" y="86"/>
                </a:lnTo>
                <a:lnTo>
                  <a:pt x="5760" y="89"/>
                </a:lnTo>
                <a:lnTo>
                  <a:pt x="5760" y="92"/>
                </a:lnTo>
                <a:lnTo>
                  <a:pt x="5760" y="96"/>
                </a:lnTo>
                <a:lnTo>
                  <a:pt x="5760" y="99"/>
                </a:lnTo>
                <a:lnTo>
                  <a:pt x="5760" y="103"/>
                </a:lnTo>
                <a:lnTo>
                  <a:pt x="5760" y="107"/>
                </a:lnTo>
                <a:lnTo>
                  <a:pt x="5760" y="110"/>
                </a:lnTo>
                <a:lnTo>
                  <a:pt x="5760" y="114"/>
                </a:lnTo>
                <a:lnTo>
                  <a:pt x="5760" y="118"/>
                </a:lnTo>
                <a:lnTo>
                  <a:pt x="5760" y="122"/>
                </a:lnTo>
                <a:lnTo>
                  <a:pt x="5760" y="126"/>
                </a:lnTo>
                <a:lnTo>
                  <a:pt x="5760" y="130"/>
                </a:lnTo>
                <a:lnTo>
                  <a:pt x="5760" y="134"/>
                </a:lnTo>
                <a:lnTo>
                  <a:pt x="5760" y="138"/>
                </a:lnTo>
                <a:lnTo>
                  <a:pt x="5760" y="142"/>
                </a:lnTo>
                <a:lnTo>
                  <a:pt x="5760" y="146"/>
                </a:lnTo>
                <a:lnTo>
                  <a:pt x="5760" y="150"/>
                </a:lnTo>
                <a:lnTo>
                  <a:pt x="5760" y="155"/>
                </a:lnTo>
                <a:lnTo>
                  <a:pt x="5760" y="159"/>
                </a:lnTo>
                <a:lnTo>
                  <a:pt x="5760" y="164"/>
                </a:lnTo>
                <a:lnTo>
                  <a:pt x="5760" y="168"/>
                </a:lnTo>
                <a:lnTo>
                  <a:pt x="5760" y="173"/>
                </a:lnTo>
                <a:lnTo>
                  <a:pt x="5760" y="177"/>
                </a:lnTo>
                <a:lnTo>
                  <a:pt x="5760" y="182"/>
                </a:lnTo>
                <a:lnTo>
                  <a:pt x="5760" y="187"/>
                </a:lnTo>
                <a:lnTo>
                  <a:pt x="5760" y="192"/>
                </a:lnTo>
                <a:lnTo>
                  <a:pt x="5760" y="196"/>
                </a:lnTo>
                <a:lnTo>
                  <a:pt x="5760" y="201"/>
                </a:lnTo>
                <a:lnTo>
                  <a:pt x="5760" y="206"/>
                </a:lnTo>
                <a:lnTo>
                  <a:pt x="5760" y="211"/>
                </a:lnTo>
                <a:lnTo>
                  <a:pt x="5760" y="216"/>
                </a:lnTo>
                <a:lnTo>
                  <a:pt x="5760" y="221"/>
                </a:lnTo>
                <a:lnTo>
                  <a:pt x="5760" y="227"/>
                </a:lnTo>
                <a:lnTo>
                  <a:pt x="5760" y="232"/>
                </a:lnTo>
                <a:lnTo>
                  <a:pt x="5760" y="237"/>
                </a:lnTo>
                <a:lnTo>
                  <a:pt x="5759" y="242"/>
                </a:lnTo>
                <a:lnTo>
                  <a:pt x="5760" y="248"/>
                </a:lnTo>
                <a:lnTo>
                  <a:pt x="5760" y="253"/>
                </a:lnTo>
                <a:lnTo>
                  <a:pt x="5760" y="259"/>
                </a:lnTo>
                <a:lnTo>
                  <a:pt x="5760" y="264"/>
                </a:lnTo>
                <a:lnTo>
                  <a:pt x="5760" y="270"/>
                </a:lnTo>
                <a:lnTo>
                  <a:pt x="5760" y="275"/>
                </a:lnTo>
                <a:lnTo>
                  <a:pt x="5759" y="281"/>
                </a:lnTo>
                <a:lnTo>
                  <a:pt x="5760" y="287"/>
                </a:lnTo>
                <a:lnTo>
                  <a:pt x="5760" y="292"/>
                </a:lnTo>
                <a:lnTo>
                  <a:pt x="5760" y="298"/>
                </a:lnTo>
                <a:lnTo>
                  <a:pt x="5760" y="304"/>
                </a:lnTo>
                <a:lnTo>
                  <a:pt x="5760" y="310"/>
                </a:lnTo>
                <a:lnTo>
                  <a:pt x="5760" y="316"/>
                </a:lnTo>
                <a:lnTo>
                  <a:pt x="5760" y="322"/>
                </a:lnTo>
                <a:lnTo>
                  <a:pt x="5760" y="328"/>
                </a:lnTo>
                <a:lnTo>
                  <a:pt x="5760" y="334"/>
                </a:lnTo>
                <a:lnTo>
                  <a:pt x="5759" y="340"/>
                </a:lnTo>
                <a:lnTo>
                  <a:pt x="5760" y="346"/>
                </a:lnTo>
                <a:lnTo>
                  <a:pt x="5760" y="353"/>
                </a:lnTo>
                <a:lnTo>
                  <a:pt x="5760" y="359"/>
                </a:lnTo>
                <a:lnTo>
                  <a:pt x="5760" y="365"/>
                </a:lnTo>
                <a:lnTo>
                  <a:pt x="5760" y="372"/>
                </a:lnTo>
                <a:lnTo>
                  <a:pt x="5760" y="378"/>
                </a:lnTo>
                <a:lnTo>
                  <a:pt x="5760" y="385"/>
                </a:lnTo>
                <a:lnTo>
                  <a:pt x="5760" y="391"/>
                </a:lnTo>
                <a:lnTo>
                  <a:pt x="5760" y="398"/>
                </a:lnTo>
                <a:lnTo>
                  <a:pt x="5760" y="404"/>
                </a:lnTo>
                <a:lnTo>
                  <a:pt x="5760" y="411"/>
                </a:lnTo>
                <a:lnTo>
                  <a:pt x="5760" y="418"/>
                </a:lnTo>
                <a:lnTo>
                  <a:pt x="5759" y="425"/>
                </a:lnTo>
                <a:lnTo>
                  <a:pt x="5760" y="431"/>
                </a:lnTo>
                <a:lnTo>
                  <a:pt x="5760" y="438"/>
                </a:lnTo>
                <a:lnTo>
                  <a:pt x="5760" y="445"/>
                </a:lnTo>
                <a:lnTo>
                  <a:pt x="5760" y="452"/>
                </a:lnTo>
                <a:lnTo>
                  <a:pt x="5760" y="459"/>
                </a:lnTo>
                <a:lnTo>
                  <a:pt x="5760" y="466"/>
                </a:lnTo>
                <a:lnTo>
                  <a:pt x="5760" y="473"/>
                </a:lnTo>
                <a:lnTo>
                  <a:pt x="5760" y="480"/>
                </a:lnTo>
                <a:lnTo>
                  <a:pt x="5760" y="487"/>
                </a:lnTo>
                <a:lnTo>
                  <a:pt x="5760" y="494"/>
                </a:lnTo>
                <a:lnTo>
                  <a:pt x="5760" y="502"/>
                </a:lnTo>
                <a:lnTo>
                  <a:pt x="5760" y="509"/>
                </a:lnTo>
                <a:lnTo>
                  <a:pt x="5760" y="516"/>
                </a:lnTo>
                <a:lnTo>
                  <a:pt x="5760" y="524"/>
                </a:lnTo>
                <a:lnTo>
                  <a:pt x="5760" y="531"/>
                </a:lnTo>
                <a:lnTo>
                  <a:pt x="5760" y="538"/>
                </a:lnTo>
                <a:lnTo>
                  <a:pt x="5760" y="546"/>
                </a:lnTo>
                <a:lnTo>
                  <a:pt x="5760" y="553"/>
                </a:lnTo>
                <a:lnTo>
                  <a:pt x="5760" y="561"/>
                </a:lnTo>
                <a:lnTo>
                  <a:pt x="5760" y="569"/>
                </a:lnTo>
                <a:lnTo>
                  <a:pt x="5760" y="576"/>
                </a:lnTo>
                <a:lnTo>
                  <a:pt x="5760" y="584"/>
                </a:lnTo>
                <a:lnTo>
                  <a:pt x="5760" y="592"/>
                </a:lnTo>
                <a:lnTo>
                  <a:pt x="5760" y="599"/>
                </a:lnTo>
                <a:lnTo>
                  <a:pt x="5760" y="607"/>
                </a:lnTo>
                <a:lnTo>
                  <a:pt x="5760" y="615"/>
                </a:lnTo>
                <a:lnTo>
                  <a:pt x="5760" y="623"/>
                </a:lnTo>
                <a:lnTo>
                  <a:pt x="5760" y="631"/>
                </a:lnTo>
                <a:lnTo>
                  <a:pt x="5760" y="639"/>
                </a:lnTo>
                <a:lnTo>
                  <a:pt x="5759" y="647"/>
                </a:lnTo>
                <a:lnTo>
                  <a:pt x="5760" y="655"/>
                </a:lnTo>
                <a:lnTo>
                  <a:pt x="5760" y="663"/>
                </a:lnTo>
                <a:lnTo>
                  <a:pt x="5760" y="671"/>
                </a:lnTo>
                <a:lnTo>
                  <a:pt x="5760" y="679"/>
                </a:lnTo>
                <a:lnTo>
                  <a:pt x="5759" y="687"/>
                </a:lnTo>
                <a:lnTo>
                  <a:pt x="5760" y="695"/>
                </a:lnTo>
                <a:lnTo>
                  <a:pt x="5759" y="704"/>
                </a:lnTo>
                <a:lnTo>
                  <a:pt x="5760" y="712"/>
                </a:lnTo>
                <a:lnTo>
                  <a:pt x="5759" y="720"/>
                </a:lnTo>
                <a:lnTo>
                  <a:pt x="5760" y="728"/>
                </a:lnTo>
                <a:lnTo>
                  <a:pt x="5760" y="737"/>
                </a:lnTo>
                <a:lnTo>
                  <a:pt x="5760" y="745"/>
                </a:lnTo>
                <a:lnTo>
                  <a:pt x="5759" y="754"/>
                </a:lnTo>
                <a:lnTo>
                  <a:pt x="5760" y="762"/>
                </a:lnTo>
                <a:lnTo>
                  <a:pt x="5759" y="771"/>
                </a:lnTo>
                <a:lnTo>
                  <a:pt x="5760" y="779"/>
                </a:lnTo>
                <a:lnTo>
                  <a:pt x="5759" y="788"/>
                </a:lnTo>
                <a:lnTo>
                  <a:pt x="5760" y="796"/>
                </a:lnTo>
                <a:lnTo>
                  <a:pt x="5759" y="805"/>
                </a:lnTo>
                <a:lnTo>
                  <a:pt x="5760" y="814"/>
                </a:lnTo>
                <a:lnTo>
                  <a:pt x="5759" y="822"/>
                </a:lnTo>
                <a:lnTo>
                  <a:pt x="5760" y="831"/>
                </a:lnTo>
                <a:lnTo>
                  <a:pt x="5759" y="840"/>
                </a:lnTo>
                <a:lnTo>
                  <a:pt x="5760" y="849"/>
                </a:lnTo>
                <a:lnTo>
                  <a:pt x="5759" y="858"/>
                </a:lnTo>
                <a:lnTo>
                  <a:pt x="5760" y="866"/>
                </a:lnTo>
                <a:lnTo>
                  <a:pt x="5759" y="875"/>
                </a:lnTo>
                <a:lnTo>
                  <a:pt x="5760" y="884"/>
                </a:lnTo>
                <a:lnTo>
                  <a:pt x="5759" y="893"/>
                </a:lnTo>
                <a:lnTo>
                  <a:pt x="5760" y="902"/>
                </a:lnTo>
                <a:lnTo>
                  <a:pt x="5759" y="911"/>
                </a:lnTo>
                <a:lnTo>
                  <a:pt x="5760" y="920"/>
                </a:lnTo>
                <a:lnTo>
                  <a:pt x="5759" y="929"/>
                </a:lnTo>
                <a:lnTo>
                  <a:pt x="5760" y="938"/>
                </a:lnTo>
                <a:lnTo>
                  <a:pt x="5759" y="948"/>
                </a:lnTo>
                <a:lnTo>
                  <a:pt x="5760" y="957"/>
                </a:lnTo>
                <a:lnTo>
                  <a:pt x="5759" y="966"/>
                </a:lnTo>
                <a:lnTo>
                  <a:pt x="5760" y="975"/>
                </a:lnTo>
                <a:lnTo>
                  <a:pt x="5759" y="984"/>
                </a:lnTo>
                <a:lnTo>
                  <a:pt x="5760" y="994"/>
                </a:lnTo>
                <a:lnTo>
                  <a:pt x="5759" y="1003"/>
                </a:lnTo>
                <a:lnTo>
                  <a:pt x="5760" y="1012"/>
                </a:lnTo>
                <a:lnTo>
                  <a:pt x="5759" y="1022"/>
                </a:lnTo>
                <a:lnTo>
                  <a:pt x="5760" y="1031"/>
                </a:lnTo>
                <a:lnTo>
                  <a:pt x="5759" y="1040"/>
                </a:lnTo>
                <a:lnTo>
                  <a:pt x="5760" y="1050"/>
                </a:lnTo>
                <a:lnTo>
                  <a:pt x="5759" y="1059"/>
                </a:lnTo>
                <a:lnTo>
                  <a:pt x="5760" y="1069"/>
                </a:lnTo>
                <a:lnTo>
                  <a:pt x="5759" y="1078"/>
                </a:lnTo>
                <a:lnTo>
                  <a:pt x="5760" y="1088"/>
                </a:lnTo>
                <a:lnTo>
                  <a:pt x="5759" y="1097"/>
                </a:lnTo>
                <a:lnTo>
                  <a:pt x="5760" y="1107"/>
                </a:lnTo>
                <a:lnTo>
                  <a:pt x="5759" y="1117"/>
                </a:lnTo>
                <a:lnTo>
                  <a:pt x="5760" y="1126"/>
                </a:lnTo>
                <a:lnTo>
                  <a:pt x="5759" y="1136"/>
                </a:lnTo>
                <a:lnTo>
                  <a:pt x="5760" y="1146"/>
                </a:lnTo>
                <a:lnTo>
                  <a:pt x="5759" y="1155"/>
                </a:lnTo>
                <a:lnTo>
                  <a:pt x="5760" y="1165"/>
                </a:lnTo>
                <a:lnTo>
                  <a:pt x="5759" y="1175"/>
                </a:lnTo>
                <a:lnTo>
                  <a:pt x="5760" y="1185"/>
                </a:lnTo>
                <a:lnTo>
                  <a:pt x="5759" y="1194"/>
                </a:lnTo>
                <a:lnTo>
                  <a:pt x="5760" y="1204"/>
                </a:lnTo>
                <a:lnTo>
                  <a:pt x="5759" y="1214"/>
                </a:lnTo>
                <a:lnTo>
                  <a:pt x="5760" y="1224"/>
                </a:lnTo>
                <a:lnTo>
                  <a:pt x="5759" y="1234"/>
                </a:lnTo>
                <a:lnTo>
                  <a:pt x="5760" y="1244"/>
                </a:lnTo>
                <a:lnTo>
                  <a:pt x="5760" y="1254"/>
                </a:lnTo>
                <a:lnTo>
                  <a:pt x="5760" y="1264"/>
                </a:lnTo>
                <a:lnTo>
                  <a:pt x="5759" y="1274"/>
                </a:lnTo>
                <a:lnTo>
                  <a:pt x="5760" y="1284"/>
                </a:lnTo>
                <a:lnTo>
                  <a:pt x="5759" y="1294"/>
                </a:lnTo>
                <a:lnTo>
                  <a:pt x="5760" y="1304"/>
                </a:lnTo>
                <a:lnTo>
                  <a:pt x="5759" y="1314"/>
                </a:lnTo>
                <a:lnTo>
                  <a:pt x="5760" y="1324"/>
                </a:lnTo>
                <a:lnTo>
                  <a:pt x="5759" y="1334"/>
                </a:lnTo>
                <a:lnTo>
                  <a:pt x="5760" y="1344"/>
                </a:lnTo>
                <a:lnTo>
                  <a:pt x="5759" y="1354"/>
                </a:lnTo>
                <a:lnTo>
                  <a:pt x="5760" y="1364"/>
                </a:lnTo>
                <a:lnTo>
                  <a:pt x="5759" y="1374"/>
                </a:lnTo>
                <a:lnTo>
                  <a:pt x="5760" y="1385"/>
                </a:lnTo>
                <a:lnTo>
                  <a:pt x="5759" y="1395"/>
                </a:lnTo>
                <a:lnTo>
                  <a:pt x="5760" y="1405"/>
                </a:lnTo>
                <a:lnTo>
                  <a:pt x="5759" y="1415"/>
                </a:lnTo>
                <a:lnTo>
                  <a:pt x="5760" y="1425"/>
                </a:lnTo>
                <a:lnTo>
                  <a:pt x="5759" y="1436"/>
                </a:lnTo>
                <a:lnTo>
                  <a:pt x="5760" y="1446"/>
                </a:lnTo>
                <a:lnTo>
                  <a:pt x="5759" y="1456"/>
                </a:lnTo>
                <a:lnTo>
                  <a:pt x="5760" y="1467"/>
                </a:lnTo>
                <a:lnTo>
                  <a:pt x="5759" y="1477"/>
                </a:lnTo>
                <a:lnTo>
                  <a:pt x="5760" y="1487"/>
                </a:lnTo>
                <a:lnTo>
                  <a:pt x="5759" y="1498"/>
                </a:lnTo>
                <a:lnTo>
                  <a:pt x="5760" y="1508"/>
                </a:lnTo>
                <a:lnTo>
                  <a:pt x="5759" y="1518"/>
                </a:lnTo>
                <a:lnTo>
                  <a:pt x="5760" y="1529"/>
                </a:lnTo>
                <a:lnTo>
                  <a:pt x="5759" y="1539"/>
                </a:lnTo>
                <a:lnTo>
                  <a:pt x="5760" y="1550"/>
                </a:lnTo>
                <a:lnTo>
                  <a:pt x="5759" y="1560"/>
                </a:lnTo>
                <a:lnTo>
                  <a:pt x="5760" y="1571"/>
                </a:lnTo>
                <a:lnTo>
                  <a:pt x="5759" y="1581"/>
                </a:lnTo>
                <a:lnTo>
                  <a:pt x="5760" y="1592"/>
                </a:lnTo>
                <a:lnTo>
                  <a:pt x="5760" y="1602"/>
                </a:lnTo>
                <a:lnTo>
                  <a:pt x="5760" y="1613"/>
                </a:lnTo>
                <a:lnTo>
                  <a:pt x="5759" y="1623"/>
                </a:lnTo>
                <a:lnTo>
                  <a:pt x="5760" y="1634"/>
                </a:lnTo>
                <a:lnTo>
                  <a:pt x="5759" y="1644"/>
                </a:lnTo>
                <a:lnTo>
                  <a:pt x="5760" y="1655"/>
                </a:lnTo>
                <a:lnTo>
                  <a:pt x="5759" y="1665"/>
                </a:lnTo>
                <a:lnTo>
                  <a:pt x="5760" y="1676"/>
                </a:lnTo>
                <a:lnTo>
                  <a:pt x="5759" y="1686"/>
                </a:lnTo>
                <a:lnTo>
                  <a:pt x="5760" y="1697"/>
                </a:lnTo>
                <a:lnTo>
                  <a:pt x="5759" y="1708"/>
                </a:lnTo>
                <a:lnTo>
                  <a:pt x="5760" y="1718"/>
                </a:lnTo>
                <a:lnTo>
                  <a:pt x="5759" y="1729"/>
                </a:lnTo>
                <a:lnTo>
                  <a:pt x="5760" y="1740"/>
                </a:lnTo>
                <a:lnTo>
                  <a:pt x="5759" y="1750"/>
                </a:lnTo>
                <a:lnTo>
                  <a:pt x="5760" y="1761"/>
                </a:lnTo>
                <a:lnTo>
                  <a:pt x="5759" y="1772"/>
                </a:lnTo>
                <a:lnTo>
                  <a:pt x="5760" y="1782"/>
                </a:lnTo>
                <a:lnTo>
                  <a:pt x="5759" y="1793"/>
                </a:lnTo>
                <a:lnTo>
                  <a:pt x="5760" y="1804"/>
                </a:lnTo>
                <a:lnTo>
                  <a:pt x="5759" y="1814"/>
                </a:lnTo>
                <a:lnTo>
                  <a:pt x="5760" y="1825"/>
                </a:lnTo>
                <a:lnTo>
                  <a:pt x="5759" y="1836"/>
                </a:lnTo>
                <a:lnTo>
                  <a:pt x="5760" y="1847"/>
                </a:lnTo>
                <a:lnTo>
                  <a:pt x="5759" y="1857"/>
                </a:lnTo>
                <a:lnTo>
                  <a:pt x="5760" y="1868"/>
                </a:lnTo>
                <a:lnTo>
                  <a:pt x="5759" y="1879"/>
                </a:lnTo>
                <a:lnTo>
                  <a:pt x="5760" y="1889"/>
                </a:lnTo>
                <a:lnTo>
                  <a:pt x="5759" y="1900"/>
                </a:lnTo>
                <a:lnTo>
                  <a:pt x="5760" y="1911"/>
                </a:lnTo>
                <a:lnTo>
                  <a:pt x="5760" y="1922"/>
                </a:lnTo>
                <a:lnTo>
                  <a:pt x="5760" y="1933"/>
                </a:lnTo>
                <a:lnTo>
                  <a:pt x="5759" y="1943"/>
                </a:lnTo>
                <a:lnTo>
                  <a:pt x="5760" y="1954"/>
                </a:lnTo>
                <a:lnTo>
                  <a:pt x="5759" y="1965"/>
                </a:lnTo>
                <a:lnTo>
                  <a:pt x="5760" y="1976"/>
                </a:lnTo>
                <a:lnTo>
                  <a:pt x="5759" y="1987"/>
                </a:lnTo>
                <a:lnTo>
                  <a:pt x="5760" y="1997"/>
                </a:lnTo>
                <a:lnTo>
                  <a:pt x="5759" y="2008"/>
                </a:lnTo>
                <a:lnTo>
                  <a:pt x="5760" y="2019"/>
                </a:lnTo>
                <a:lnTo>
                  <a:pt x="5759" y="2030"/>
                </a:lnTo>
                <a:lnTo>
                  <a:pt x="5760" y="2041"/>
                </a:lnTo>
                <a:lnTo>
                  <a:pt x="5759" y="2051"/>
                </a:lnTo>
                <a:lnTo>
                  <a:pt x="5760" y="2062"/>
                </a:lnTo>
                <a:lnTo>
                  <a:pt x="5759" y="2073"/>
                </a:lnTo>
                <a:lnTo>
                  <a:pt x="5760" y="2084"/>
                </a:lnTo>
                <a:lnTo>
                  <a:pt x="5759" y="2095"/>
                </a:lnTo>
                <a:lnTo>
                  <a:pt x="5760" y="2106"/>
                </a:lnTo>
                <a:lnTo>
                  <a:pt x="5759" y="2116"/>
                </a:lnTo>
                <a:lnTo>
                  <a:pt x="5760" y="2127"/>
                </a:lnTo>
                <a:lnTo>
                  <a:pt x="5759" y="2138"/>
                </a:lnTo>
                <a:lnTo>
                  <a:pt x="5760" y="2149"/>
                </a:lnTo>
                <a:lnTo>
                  <a:pt x="5759" y="2160"/>
                </a:lnTo>
                <a:lnTo>
                  <a:pt x="5760" y="2171"/>
                </a:lnTo>
                <a:lnTo>
                  <a:pt x="5760" y="2181"/>
                </a:lnTo>
                <a:lnTo>
                  <a:pt x="5760" y="2192"/>
                </a:lnTo>
                <a:lnTo>
                  <a:pt x="5760" y="2203"/>
                </a:lnTo>
                <a:lnTo>
                  <a:pt x="5760" y="2214"/>
                </a:lnTo>
                <a:lnTo>
                  <a:pt x="5760" y="2225"/>
                </a:lnTo>
                <a:lnTo>
                  <a:pt x="5759" y="2236"/>
                </a:lnTo>
                <a:lnTo>
                  <a:pt x="5760" y="2246"/>
                </a:lnTo>
                <a:lnTo>
                  <a:pt x="5760" y="2257"/>
                </a:lnTo>
                <a:lnTo>
                  <a:pt x="5760" y="2268"/>
                </a:lnTo>
                <a:lnTo>
                  <a:pt x="5759" y="2279"/>
                </a:lnTo>
                <a:lnTo>
                  <a:pt x="5760" y="2290"/>
                </a:lnTo>
                <a:lnTo>
                  <a:pt x="5760" y="2301"/>
                </a:lnTo>
                <a:lnTo>
                  <a:pt x="5760" y="2311"/>
                </a:lnTo>
                <a:lnTo>
                  <a:pt x="5760" y="2322"/>
                </a:lnTo>
                <a:lnTo>
                  <a:pt x="5760" y="2333"/>
                </a:lnTo>
                <a:lnTo>
                  <a:pt x="5760" y="2344"/>
                </a:lnTo>
                <a:lnTo>
                  <a:pt x="5760" y="2355"/>
                </a:lnTo>
                <a:lnTo>
                  <a:pt x="5760" y="2365"/>
                </a:lnTo>
                <a:lnTo>
                  <a:pt x="5760" y="2376"/>
                </a:lnTo>
                <a:lnTo>
                  <a:pt x="5760" y="2387"/>
                </a:lnTo>
                <a:lnTo>
                  <a:pt x="5760" y="2398"/>
                </a:lnTo>
                <a:lnTo>
                  <a:pt x="5760" y="2408"/>
                </a:lnTo>
                <a:lnTo>
                  <a:pt x="5760" y="2419"/>
                </a:lnTo>
                <a:lnTo>
                  <a:pt x="5760" y="2430"/>
                </a:lnTo>
                <a:lnTo>
                  <a:pt x="5760" y="2441"/>
                </a:lnTo>
                <a:lnTo>
                  <a:pt x="5760" y="2451"/>
                </a:lnTo>
                <a:lnTo>
                  <a:pt x="5759" y="2462"/>
                </a:lnTo>
                <a:lnTo>
                  <a:pt x="5760" y="2473"/>
                </a:lnTo>
                <a:lnTo>
                  <a:pt x="5760" y="2484"/>
                </a:lnTo>
                <a:lnTo>
                  <a:pt x="5760" y="2494"/>
                </a:lnTo>
                <a:lnTo>
                  <a:pt x="5760" y="2505"/>
                </a:lnTo>
                <a:lnTo>
                  <a:pt x="5760" y="2516"/>
                </a:lnTo>
                <a:lnTo>
                  <a:pt x="5760" y="2527"/>
                </a:lnTo>
                <a:lnTo>
                  <a:pt x="5760" y="2537"/>
                </a:lnTo>
                <a:lnTo>
                  <a:pt x="5760" y="2548"/>
                </a:lnTo>
                <a:lnTo>
                  <a:pt x="5760" y="2559"/>
                </a:lnTo>
                <a:lnTo>
                  <a:pt x="5760" y="2569"/>
                </a:lnTo>
                <a:lnTo>
                  <a:pt x="5760" y="2580"/>
                </a:lnTo>
                <a:lnTo>
                  <a:pt x="5760" y="2591"/>
                </a:lnTo>
                <a:lnTo>
                  <a:pt x="5760" y="2601"/>
                </a:lnTo>
                <a:lnTo>
                  <a:pt x="5760" y="2612"/>
                </a:lnTo>
                <a:lnTo>
                  <a:pt x="5760" y="2622"/>
                </a:lnTo>
                <a:lnTo>
                  <a:pt x="5760" y="2633"/>
                </a:lnTo>
                <a:lnTo>
                  <a:pt x="5760" y="2644"/>
                </a:lnTo>
                <a:lnTo>
                  <a:pt x="5760" y="2654"/>
                </a:lnTo>
                <a:lnTo>
                  <a:pt x="5759" y="2665"/>
                </a:lnTo>
                <a:lnTo>
                  <a:pt x="5760" y="2675"/>
                </a:lnTo>
                <a:lnTo>
                  <a:pt x="5760" y="2686"/>
                </a:lnTo>
                <a:lnTo>
                  <a:pt x="5760" y="2696"/>
                </a:lnTo>
                <a:lnTo>
                  <a:pt x="5760" y="2707"/>
                </a:lnTo>
                <a:lnTo>
                  <a:pt x="5760" y="2717"/>
                </a:lnTo>
                <a:lnTo>
                  <a:pt x="5760" y="2728"/>
                </a:lnTo>
                <a:lnTo>
                  <a:pt x="5760" y="2738"/>
                </a:lnTo>
                <a:lnTo>
                  <a:pt x="5760" y="2749"/>
                </a:lnTo>
                <a:lnTo>
                  <a:pt x="5760" y="2759"/>
                </a:lnTo>
                <a:lnTo>
                  <a:pt x="5760" y="2770"/>
                </a:lnTo>
                <a:lnTo>
                  <a:pt x="5760" y="2780"/>
                </a:lnTo>
                <a:lnTo>
                  <a:pt x="5759" y="2791"/>
                </a:lnTo>
                <a:lnTo>
                  <a:pt x="5759" y="2801"/>
                </a:lnTo>
                <a:lnTo>
                  <a:pt x="5760" y="2812"/>
                </a:lnTo>
                <a:lnTo>
                  <a:pt x="5760" y="2822"/>
                </a:lnTo>
                <a:lnTo>
                  <a:pt x="5760" y="2832"/>
                </a:lnTo>
                <a:lnTo>
                  <a:pt x="5760" y="2843"/>
                </a:lnTo>
                <a:lnTo>
                  <a:pt x="5760" y="2853"/>
                </a:lnTo>
                <a:lnTo>
                  <a:pt x="5760" y="2863"/>
                </a:lnTo>
                <a:lnTo>
                  <a:pt x="5760" y="2874"/>
                </a:lnTo>
                <a:lnTo>
                  <a:pt x="5760" y="2884"/>
                </a:lnTo>
                <a:lnTo>
                  <a:pt x="5760" y="2894"/>
                </a:lnTo>
                <a:lnTo>
                  <a:pt x="5760" y="2904"/>
                </a:lnTo>
                <a:lnTo>
                  <a:pt x="5759" y="2915"/>
                </a:lnTo>
                <a:lnTo>
                  <a:pt x="5760" y="2925"/>
                </a:lnTo>
                <a:lnTo>
                  <a:pt x="5760" y="2935"/>
                </a:lnTo>
                <a:lnTo>
                  <a:pt x="5760" y="2945"/>
                </a:lnTo>
                <a:lnTo>
                  <a:pt x="5760" y="2955"/>
                </a:lnTo>
                <a:lnTo>
                  <a:pt x="5760" y="2965"/>
                </a:lnTo>
                <a:lnTo>
                  <a:pt x="5760" y="2976"/>
                </a:lnTo>
                <a:lnTo>
                  <a:pt x="5760" y="2986"/>
                </a:lnTo>
                <a:lnTo>
                  <a:pt x="5760" y="2996"/>
                </a:lnTo>
                <a:lnTo>
                  <a:pt x="5760" y="3006"/>
                </a:lnTo>
                <a:lnTo>
                  <a:pt x="5760" y="3016"/>
                </a:lnTo>
                <a:lnTo>
                  <a:pt x="5760" y="3026"/>
                </a:lnTo>
                <a:lnTo>
                  <a:pt x="5760" y="3036"/>
                </a:lnTo>
                <a:lnTo>
                  <a:pt x="5760" y="3046"/>
                </a:lnTo>
                <a:lnTo>
                  <a:pt x="5760" y="3056"/>
                </a:lnTo>
                <a:lnTo>
                  <a:pt x="5760" y="3066"/>
                </a:lnTo>
                <a:lnTo>
                  <a:pt x="5759" y="3076"/>
                </a:lnTo>
                <a:lnTo>
                  <a:pt x="5759" y="3086"/>
                </a:lnTo>
                <a:lnTo>
                  <a:pt x="5760" y="3096"/>
                </a:lnTo>
                <a:lnTo>
                  <a:pt x="5760" y="3105"/>
                </a:lnTo>
                <a:lnTo>
                  <a:pt x="5760" y="3115"/>
                </a:lnTo>
                <a:lnTo>
                  <a:pt x="5760" y="3125"/>
                </a:lnTo>
                <a:lnTo>
                  <a:pt x="5760" y="3135"/>
                </a:lnTo>
                <a:lnTo>
                  <a:pt x="5760" y="3145"/>
                </a:lnTo>
                <a:lnTo>
                  <a:pt x="5759" y="3154"/>
                </a:lnTo>
                <a:lnTo>
                  <a:pt x="5760" y="3164"/>
                </a:lnTo>
                <a:lnTo>
                  <a:pt x="5760" y="3174"/>
                </a:lnTo>
                <a:lnTo>
                  <a:pt x="5760" y="3184"/>
                </a:lnTo>
                <a:lnTo>
                  <a:pt x="5760" y="3193"/>
                </a:lnTo>
                <a:lnTo>
                  <a:pt x="5760" y="3203"/>
                </a:lnTo>
                <a:lnTo>
                  <a:pt x="5760" y="3212"/>
                </a:lnTo>
                <a:lnTo>
                  <a:pt x="5760" y="3222"/>
                </a:lnTo>
                <a:lnTo>
                  <a:pt x="5760" y="3232"/>
                </a:lnTo>
                <a:lnTo>
                  <a:pt x="5760" y="3241"/>
                </a:lnTo>
                <a:lnTo>
                  <a:pt x="5760" y="3251"/>
                </a:lnTo>
                <a:lnTo>
                  <a:pt x="5760" y="3260"/>
                </a:lnTo>
                <a:lnTo>
                  <a:pt x="5760" y="3270"/>
                </a:lnTo>
                <a:lnTo>
                  <a:pt x="5760" y="3279"/>
                </a:lnTo>
                <a:lnTo>
                  <a:pt x="5760" y="3288"/>
                </a:lnTo>
                <a:lnTo>
                  <a:pt x="5760" y="3298"/>
                </a:lnTo>
                <a:lnTo>
                  <a:pt x="5759" y="3307"/>
                </a:lnTo>
                <a:lnTo>
                  <a:pt x="5759" y="3316"/>
                </a:lnTo>
                <a:lnTo>
                  <a:pt x="5760" y="3326"/>
                </a:lnTo>
                <a:lnTo>
                  <a:pt x="5760" y="3335"/>
                </a:lnTo>
                <a:lnTo>
                  <a:pt x="5760" y="3344"/>
                </a:lnTo>
                <a:lnTo>
                  <a:pt x="5760" y="3354"/>
                </a:lnTo>
                <a:lnTo>
                  <a:pt x="5760" y="3363"/>
                </a:lnTo>
                <a:lnTo>
                  <a:pt x="5760" y="3372"/>
                </a:lnTo>
                <a:lnTo>
                  <a:pt x="5760" y="3381"/>
                </a:lnTo>
                <a:lnTo>
                  <a:pt x="5760" y="3390"/>
                </a:lnTo>
                <a:lnTo>
                  <a:pt x="5760" y="3399"/>
                </a:lnTo>
                <a:lnTo>
                  <a:pt x="5760" y="3408"/>
                </a:lnTo>
                <a:lnTo>
                  <a:pt x="5760" y="3417"/>
                </a:lnTo>
                <a:lnTo>
                  <a:pt x="5760" y="3426"/>
                </a:lnTo>
                <a:lnTo>
                  <a:pt x="5760" y="3435"/>
                </a:lnTo>
                <a:lnTo>
                  <a:pt x="5760" y="3444"/>
                </a:lnTo>
                <a:lnTo>
                  <a:pt x="5760" y="3453"/>
                </a:lnTo>
                <a:lnTo>
                  <a:pt x="5760" y="3462"/>
                </a:lnTo>
                <a:lnTo>
                  <a:pt x="5760" y="3471"/>
                </a:lnTo>
                <a:lnTo>
                  <a:pt x="5760" y="3480"/>
                </a:lnTo>
                <a:lnTo>
                  <a:pt x="5760" y="3488"/>
                </a:lnTo>
                <a:lnTo>
                  <a:pt x="5760" y="3497"/>
                </a:lnTo>
                <a:lnTo>
                  <a:pt x="5760" y="3506"/>
                </a:lnTo>
                <a:lnTo>
                  <a:pt x="5760" y="3514"/>
                </a:lnTo>
                <a:lnTo>
                  <a:pt x="5760" y="3523"/>
                </a:lnTo>
                <a:lnTo>
                  <a:pt x="5760" y="3532"/>
                </a:lnTo>
                <a:lnTo>
                  <a:pt x="5760" y="3540"/>
                </a:lnTo>
                <a:lnTo>
                  <a:pt x="5760" y="3549"/>
                </a:lnTo>
                <a:lnTo>
                  <a:pt x="5760" y="3557"/>
                </a:lnTo>
                <a:lnTo>
                  <a:pt x="5760" y="3566"/>
                </a:lnTo>
                <a:lnTo>
                  <a:pt x="5760" y="3574"/>
                </a:lnTo>
                <a:lnTo>
                  <a:pt x="5760" y="3583"/>
                </a:lnTo>
                <a:lnTo>
                  <a:pt x="5760" y="3591"/>
                </a:lnTo>
                <a:lnTo>
                  <a:pt x="5759" y="3599"/>
                </a:lnTo>
                <a:lnTo>
                  <a:pt x="5760" y="3608"/>
                </a:lnTo>
                <a:lnTo>
                  <a:pt x="5760" y="3616"/>
                </a:lnTo>
                <a:lnTo>
                  <a:pt x="5760" y="3624"/>
                </a:lnTo>
                <a:lnTo>
                  <a:pt x="5760" y="3632"/>
                </a:lnTo>
                <a:lnTo>
                  <a:pt x="5760" y="3641"/>
                </a:lnTo>
                <a:lnTo>
                  <a:pt x="5760" y="3649"/>
                </a:lnTo>
                <a:lnTo>
                  <a:pt x="5760" y="3657"/>
                </a:lnTo>
                <a:lnTo>
                  <a:pt x="5759" y="3665"/>
                </a:lnTo>
                <a:lnTo>
                  <a:pt x="5760" y="3673"/>
                </a:lnTo>
                <a:lnTo>
                  <a:pt x="5760" y="3681"/>
                </a:lnTo>
                <a:lnTo>
                  <a:pt x="5760" y="3689"/>
                </a:lnTo>
                <a:lnTo>
                  <a:pt x="5760" y="3697"/>
                </a:lnTo>
                <a:lnTo>
                  <a:pt x="5760" y="3704"/>
                </a:lnTo>
                <a:lnTo>
                  <a:pt x="5760" y="3712"/>
                </a:lnTo>
                <a:lnTo>
                  <a:pt x="5760" y="3720"/>
                </a:lnTo>
                <a:lnTo>
                  <a:pt x="5760" y="3728"/>
                </a:lnTo>
                <a:lnTo>
                  <a:pt x="5760" y="3736"/>
                </a:lnTo>
                <a:lnTo>
                  <a:pt x="5760" y="3743"/>
                </a:lnTo>
                <a:lnTo>
                  <a:pt x="5760" y="3751"/>
                </a:lnTo>
                <a:lnTo>
                  <a:pt x="5760" y="3758"/>
                </a:lnTo>
                <a:lnTo>
                  <a:pt x="5760" y="3766"/>
                </a:lnTo>
                <a:lnTo>
                  <a:pt x="5760" y="3774"/>
                </a:lnTo>
                <a:lnTo>
                  <a:pt x="5760" y="3781"/>
                </a:lnTo>
                <a:lnTo>
                  <a:pt x="5760" y="3788"/>
                </a:lnTo>
                <a:lnTo>
                  <a:pt x="5760" y="3796"/>
                </a:lnTo>
                <a:lnTo>
                  <a:pt x="5760" y="3803"/>
                </a:lnTo>
                <a:lnTo>
                  <a:pt x="5760" y="3811"/>
                </a:lnTo>
                <a:lnTo>
                  <a:pt x="5760" y="3818"/>
                </a:lnTo>
                <a:lnTo>
                  <a:pt x="5760" y="3825"/>
                </a:lnTo>
                <a:lnTo>
                  <a:pt x="5760" y="3832"/>
                </a:lnTo>
                <a:lnTo>
                  <a:pt x="5760" y="3839"/>
                </a:lnTo>
                <a:lnTo>
                  <a:pt x="5760" y="3846"/>
                </a:lnTo>
                <a:lnTo>
                  <a:pt x="5760" y="3854"/>
                </a:lnTo>
                <a:lnTo>
                  <a:pt x="5760" y="3861"/>
                </a:lnTo>
                <a:lnTo>
                  <a:pt x="5759" y="3867"/>
                </a:lnTo>
                <a:lnTo>
                  <a:pt x="5760" y="3874"/>
                </a:lnTo>
                <a:lnTo>
                  <a:pt x="5760" y="3881"/>
                </a:lnTo>
                <a:lnTo>
                  <a:pt x="5760" y="3888"/>
                </a:lnTo>
                <a:lnTo>
                  <a:pt x="5760" y="3895"/>
                </a:lnTo>
                <a:lnTo>
                  <a:pt x="5759" y="3902"/>
                </a:lnTo>
                <a:lnTo>
                  <a:pt x="5760" y="3908"/>
                </a:lnTo>
                <a:lnTo>
                  <a:pt x="5760" y="3915"/>
                </a:lnTo>
                <a:lnTo>
                  <a:pt x="5760" y="3922"/>
                </a:lnTo>
                <a:lnTo>
                  <a:pt x="5760" y="3928"/>
                </a:lnTo>
                <a:lnTo>
                  <a:pt x="5760" y="3935"/>
                </a:lnTo>
                <a:lnTo>
                  <a:pt x="5760" y="3941"/>
                </a:lnTo>
                <a:lnTo>
                  <a:pt x="5760" y="3948"/>
                </a:lnTo>
                <a:lnTo>
                  <a:pt x="5760" y="3954"/>
                </a:lnTo>
                <a:lnTo>
                  <a:pt x="5760" y="3960"/>
                </a:lnTo>
                <a:lnTo>
                  <a:pt x="5760" y="3967"/>
                </a:lnTo>
                <a:lnTo>
                  <a:pt x="5760" y="3973"/>
                </a:lnTo>
                <a:lnTo>
                  <a:pt x="5760" y="3979"/>
                </a:lnTo>
                <a:lnTo>
                  <a:pt x="5760" y="3985"/>
                </a:lnTo>
                <a:lnTo>
                  <a:pt x="5760" y="3991"/>
                </a:lnTo>
                <a:lnTo>
                  <a:pt x="5759" y="3998"/>
                </a:lnTo>
                <a:lnTo>
                  <a:pt x="5760" y="4004"/>
                </a:lnTo>
                <a:lnTo>
                  <a:pt x="5760" y="4010"/>
                </a:lnTo>
                <a:lnTo>
                  <a:pt x="5760" y="4015"/>
                </a:lnTo>
                <a:lnTo>
                  <a:pt x="5760" y="4021"/>
                </a:lnTo>
                <a:lnTo>
                  <a:pt x="5760" y="4027"/>
                </a:lnTo>
                <a:lnTo>
                  <a:pt x="5760" y="4033"/>
                </a:lnTo>
                <a:lnTo>
                  <a:pt x="5760" y="4039"/>
                </a:lnTo>
                <a:lnTo>
                  <a:pt x="5760" y="4044"/>
                </a:lnTo>
                <a:lnTo>
                  <a:pt x="5760" y="4050"/>
                </a:lnTo>
                <a:lnTo>
                  <a:pt x="5760" y="4055"/>
                </a:lnTo>
                <a:lnTo>
                  <a:pt x="5760" y="4061"/>
                </a:lnTo>
                <a:lnTo>
                  <a:pt x="5760" y="4066"/>
                </a:lnTo>
                <a:lnTo>
                  <a:pt x="5760" y="4072"/>
                </a:lnTo>
                <a:lnTo>
                  <a:pt x="5760" y="4077"/>
                </a:lnTo>
                <a:lnTo>
                  <a:pt x="5760" y="4082"/>
                </a:lnTo>
                <a:lnTo>
                  <a:pt x="5760" y="4088"/>
                </a:lnTo>
                <a:lnTo>
                  <a:pt x="5759" y="4093"/>
                </a:lnTo>
                <a:lnTo>
                  <a:pt x="5760" y="4098"/>
                </a:lnTo>
                <a:lnTo>
                  <a:pt x="5760" y="4103"/>
                </a:lnTo>
                <a:lnTo>
                  <a:pt x="5760" y="4108"/>
                </a:lnTo>
                <a:lnTo>
                  <a:pt x="5760" y="4113"/>
                </a:lnTo>
                <a:lnTo>
                  <a:pt x="5760" y="4118"/>
                </a:lnTo>
                <a:lnTo>
                  <a:pt x="5760" y="4123"/>
                </a:lnTo>
                <a:lnTo>
                  <a:pt x="5760" y="4128"/>
                </a:lnTo>
                <a:lnTo>
                  <a:pt x="5760" y="4133"/>
                </a:lnTo>
                <a:lnTo>
                  <a:pt x="5760" y="4137"/>
                </a:lnTo>
                <a:lnTo>
                  <a:pt x="5760" y="4142"/>
                </a:lnTo>
                <a:lnTo>
                  <a:pt x="5760" y="4147"/>
                </a:lnTo>
                <a:lnTo>
                  <a:pt x="5760" y="4151"/>
                </a:lnTo>
                <a:lnTo>
                  <a:pt x="5760" y="4156"/>
                </a:lnTo>
                <a:lnTo>
                  <a:pt x="5760" y="4160"/>
                </a:lnTo>
                <a:lnTo>
                  <a:pt x="5760" y="4165"/>
                </a:lnTo>
                <a:lnTo>
                  <a:pt x="5760" y="4169"/>
                </a:lnTo>
                <a:lnTo>
                  <a:pt x="5760" y="4173"/>
                </a:lnTo>
                <a:lnTo>
                  <a:pt x="5760" y="4177"/>
                </a:lnTo>
                <a:lnTo>
                  <a:pt x="5760" y="4182"/>
                </a:lnTo>
                <a:lnTo>
                  <a:pt x="5760" y="4186"/>
                </a:lnTo>
                <a:lnTo>
                  <a:pt x="5760" y="4190"/>
                </a:lnTo>
                <a:lnTo>
                  <a:pt x="5760" y="4194"/>
                </a:lnTo>
                <a:lnTo>
                  <a:pt x="5760" y="4198"/>
                </a:lnTo>
                <a:lnTo>
                  <a:pt x="5760" y="4202"/>
                </a:lnTo>
                <a:lnTo>
                  <a:pt x="5760" y="4205"/>
                </a:lnTo>
                <a:lnTo>
                  <a:pt x="5760" y="4209"/>
                </a:lnTo>
                <a:lnTo>
                  <a:pt x="5760" y="4213"/>
                </a:lnTo>
                <a:lnTo>
                  <a:pt x="5760" y="4217"/>
                </a:lnTo>
                <a:lnTo>
                  <a:pt x="5760" y="4220"/>
                </a:lnTo>
                <a:lnTo>
                  <a:pt x="5760" y="4224"/>
                </a:lnTo>
                <a:lnTo>
                  <a:pt x="5760" y="4227"/>
                </a:lnTo>
                <a:lnTo>
                  <a:pt x="5760" y="4231"/>
                </a:lnTo>
                <a:lnTo>
                  <a:pt x="5760" y="4234"/>
                </a:lnTo>
                <a:lnTo>
                  <a:pt x="5760" y="4237"/>
                </a:lnTo>
                <a:lnTo>
                  <a:pt x="5760" y="4240"/>
                </a:lnTo>
                <a:lnTo>
                  <a:pt x="5760" y="4244"/>
                </a:lnTo>
                <a:lnTo>
                  <a:pt x="5760" y="4247"/>
                </a:lnTo>
                <a:lnTo>
                  <a:pt x="5760" y="4250"/>
                </a:lnTo>
                <a:lnTo>
                  <a:pt x="5760" y="4253"/>
                </a:lnTo>
                <a:lnTo>
                  <a:pt x="5760" y="4256"/>
                </a:lnTo>
                <a:lnTo>
                  <a:pt x="5760" y="4259"/>
                </a:lnTo>
                <a:lnTo>
                  <a:pt x="5760" y="4261"/>
                </a:lnTo>
                <a:lnTo>
                  <a:pt x="5760" y="4264"/>
                </a:lnTo>
                <a:lnTo>
                  <a:pt x="5760" y="4267"/>
                </a:lnTo>
                <a:lnTo>
                  <a:pt x="5760" y="4269"/>
                </a:lnTo>
                <a:lnTo>
                  <a:pt x="5760" y="4272"/>
                </a:lnTo>
                <a:lnTo>
                  <a:pt x="5760" y="4274"/>
                </a:lnTo>
                <a:lnTo>
                  <a:pt x="5760" y="4277"/>
                </a:lnTo>
                <a:lnTo>
                  <a:pt x="5760" y="4279"/>
                </a:lnTo>
                <a:lnTo>
                  <a:pt x="5760" y="4281"/>
                </a:lnTo>
                <a:lnTo>
                  <a:pt x="5760" y="4284"/>
                </a:lnTo>
                <a:lnTo>
                  <a:pt x="5760" y="4286"/>
                </a:lnTo>
                <a:lnTo>
                  <a:pt x="5759" y="4288"/>
                </a:lnTo>
                <a:lnTo>
                  <a:pt x="5760" y="4290"/>
                </a:lnTo>
                <a:lnTo>
                  <a:pt x="5760" y="4292"/>
                </a:lnTo>
                <a:lnTo>
                  <a:pt x="5760" y="4294"/>
                </a:lnTo>
                <a:lnTo>
                  <a:pt x="5760" y="4296"/>
                </a:lnTo>
                <a:lnTo>
                  <a:pt x="5760" y="4297"/>
                </a:lnTo>
                <a:lnTo>
                  <a:pt x="5760" y="4299"/>
                </a:lnTo>
                <a:lnTo>
                  <a:pt x="5760" y="4301"/>
                </a:lnTo>
                <a:lnTo>
                  <a:pt x="5760" y="4302"/>
                </a:lnTo>
                <a:lnTo>
                  <a:pt x="5760" y="4304"/>
                </a:lnTo>
                <a:lnTo>
                  <a:pt x="5759" y="4305"/>
                </a:lnTo>
                <a:lnTo>
                  <a:pt x="5760" y="4307"/>
                </a:lnTo>
                <a:lnTo>
                  <a:pt x="5760" y="4308"/>
                </a:lnTo>
                <a:lnTo>
                  <a:pt x="5760" y="4309"/>
                </a:lnTo>
                <a:lnTo>
                  <a:pt x="5760" y="4310"/>
                </a:lnTo>
                <a:lnTo>
                  <a:pt x="5760" y="4311"/>
                </a:lnTo>
                <a:lnTo>
                  <a:pt x="5759" y="4313"/>
                </a:lnTo>
                <a:lnTo>
                  <a:pt x="5760" y="4313"/>
                </a:lnTo>
                <a:lnTo>
                  <a:pt x="5759" y="4314"/>
                </a:lnTo>
                <a:lnTo>
                  <a:pt x="5760" y="4315"/>
                </a:lnTo>
                <a:lnTo>
                  <a:pt x="5760" y="4316"/>
                </a:lnTo>
                <a:lnTo>
                  <a:pt x="5760" y="4317"/>
                </a:lnTo>
                <a:lnTo>
                  <a:pt x="5760" y="4317"/>
                </a:lnTo>
                <a:lnTo>
                  <a:pt x="5760" y="4318"/>
                </a:lnTo>
                <a:lnTo>
                  <a:pt x="5759" y="4318"/>
                </a:lnTo>
                <a:lnTo>
                  <a:pt x="5760" y="4319"/>
                </a:lnTo>
                <a:lnTo>
                  <a:pt x="5760" y="4319"/>
                </a:lnTo>
                <a:lnTo>
                  <a:pt x="5760" y="4319"/>
                </a:lnTo>
                <a:lnTo>
                  <a:pt x="5760" y="4319"/>
                </a:lnTo>
                <a:lnTo>
                  <a:pt x="5759" y="4319"/>
                </a:lnTo>
                <a:lnTo>
                  <a:pt x="5760" y="4320"/>
                </a:lnTo>
                <a:lnTo>
                  <a:pt x="5760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8" y="4320"/>
                </a:lnTo>
                <a:lnTo>
                  <a:pt x="5758" y="4320"/>
                </a:lnTo>
                <a:lnTo>
                  <a:pt x="5757" y="4320"/>
                </a:lnTo>
                <a:lnTo>
                  <a:pt x="5757" y="4320"/>
                </a:lnTo>
                <a:lnTo>
                  <a:pt x="5756" y="4320"/>
                </a:lnTo>
                <a:lnTo>
                  <a:pt x="5756" y="4320"/>
                </a:lnTo>
                <a:lnTo>
                  <a:pt x="5755" y="4320"/>
                </a:lnTo>
                <a:lnTo>
                  <a:pt x="5754" y="4320"/>
                </a:lnTo>
                <a:lnTo>
                  <a:pt x="5753" y="4320"/>
                </a:lnTo>
                <a:lnTo>
                  <a:pt x="5753" y="4320"/>
                </a:lnTo>
                <a:lnTo>
                  <a:pt x="5752" y="4320"/>
                </a:lnTo>
                <a:lnTo>
                  <a:pt x="5751" y="4320"/>
                </a:lnTo>
                <a:lnTo>
                  <a:pt x="5750" y="4320"/>
                </a:lnTo>
                <a:lnTo>
                  <a:pt x="5749" y="4320"/>
                </a:lnTo>
                <a:lnTo>
                  <a:pt x="5748" y="4320"/>
                </a:lnTo>
                <a:lnTo>
                  <a:pt x="5747" y="4320"/>
                </a:lnTo>
                <a:lnTo>
                  <a:pt x="5745" y="4320"/>
                </a:lnTo>
                <a:lnTo>
                  <a:pt x="5744" y="4320"/>
                </a:lnTo>
                <a:lnTo>
                  <a:pt x="5743" y="4320"/>
                </a:lnTo>
                <a:lnTo>
                  <a:pt x="5742" y="4320"/>
                </a:lnTo>
                <a:lnTo>
                  <a:pt x="5740" y="4320"/>
                </a:lnTo>
                <a:lnTo>
                  <a:pt x="5739" y="4320"/>
                </a:lnTo>
                <a:lnTo>
                  <a:pt x="5737" y="4320"/>
                </a:lnTo>
                <a:lnTo>
                  <a:pt x="5736" y="4320"/>
                </a:lnTo>
                <a:lnTo>
                  <a:pt x="5734" y="4320"/>
                </a:lnTo>
                <a:lnTo>
                  <a:pt x="5733" y="4320"/>
                </a:lnTo>
                <a:lnTo>
                  <a:pt x="5731" y="4320"/>
                </a:lnTo>
                <a:lnTo>
                  <a:pt x="5729" y="4320"/>
                </a:lnTo>
                <a:lnTo>
                  <a:pt x="5727" y="4320"/>
                </a:lnTo>
                <a:lnTo>
                  <a:pt x="5725" y="4320"/>
                </a:lnTo>
                <a:lnTo>
                  <a:pt x="5724" y="4320"/>
                </a:lnTo>
                <a:lnTo>
                  <a:pt x="5722" y="4320"/>
                </a:lnTo>
                <a:lnTo>
                  <a:pt x="5720" y="4320"/>
                </a:lnTo>
                <a:lnTo>
                  <a:pt x="5718" y="4320"/>
                </a:lnTo>
                <a:lnTo>
                  <a:pt x="5716" y="4320"/>
                </a:lnTo>
                <a:lnTo>
                  <a:pt x="5713" y="4320"/>
                </a:lnTo>
                <a:lnTo>
                  <a:pt x="5711" y="4320"/>
                </a:lnTo>
                <a:lnTo>
                  <a:pt x="5709" y="4320"/>
                </a:lnTo>
                <a:lnTo>
                  <a:pt x="5707" y="4320"/>
                </a:lnTo>
                <a:lnTo>
                  <a:pt x="5704" y="4320"/>
                </a:lnTo>
                <a:lnTo>
                  <a:pt x="5702" y="4320"/>
                </a:lnTo>
                <a:lnTo>
                  <a:pt x="5700" y="4320"/>
                </a:lnTo>
                <a:lnTo>
                  <a:pt x="5697" y="4320"/>
                </a:lnTo>
                <a:lnTo>
                  <a:pt x="5695" y="4320"/>
                </a:lnTo>
                <a:lnTo>
                  <a:pt x="5692" y="4320"/>
                </a:lnTo>
                <a:lnTo>
                  <a:pt x="5689" y="4320"/>
                </a:lnTo>
                <a:lnTo>
                  <a:pt x="5687" y="4320"/>
                </a:lnTo>
                <a:lnTo>
                  <a:pt x="5684" y="4320"/>
                </a:lnTo>
                <a:lnTo>
                  <a:pt x="5681" y="4320"/>
                </a:lnTo>
                <a:lnTo>
                  <a:pt x="5679" y="4320"/>
                </a:lnTo>
                <a:lnTo>
                  <a:pt x="5676" y="4320"/>
                </a:lnTo>
                <a:lnTo>
                  <a:pt x="5673" y="4320"/>
                </a:lnTo>
                <a:lnTo>
                  <a:pt x="5670" y="4320"/>
                </a:lnTo>
                <a:lnTo>
                  <a:pt x="5667" y="4320"/>
                </a:lnTo>
                <a:lnTo>
                  <a:pt x="5664" y="4320"/>
                </a:lnTo>
                <a:lnTo>
                  <a:pt x="5661" y="4320"/>
                </a:lnTo>
                <a:lnTo>
                  <a:pt x="5658" y="4320"/>
                </a:lnTo>
                <a:lnTo>
                  <a:pt x="5655" y="4320"/>
                </a:lnTo>
                <a:lnTo>
                  <a:pt x="5651" y="4320"/>
                </a:lnTo>
                <a:lnTo>
                  <a:pt x="5648" y="4320"/>
                </a:lnTo>
                <a:lnTo>
                  <a:pt x="5645" y="4320"/>
                </a:lnTo>
                <a:lnTo>
                  <a:pt x="5641" y="4320"/>
                </a:lnTo>
                <a:lnTo>
                  <a:pt x="5638" y="4320"/>
                </a:lnTo>
                <a:lnTo>
                  <a:pt x="5635" y="4320"/>
                </a:lnTo>
                <a:lnTo>
                  <a:pt x="5631" y="4320"/>
                </a:lnTo>
                <a:lnTo>
                  <a:pt x="5628" y="4320"/>
                </a:lnTo>
                <a:lnTo>
                  <a:pt x="5624" y="4320"/>
                </a:lnTo>
                <a:lnTo>
                  <a:pt x="5620" y="4320"/>
                </a:lnTo>
                <a:lnTo>
                  <a:pt x="5617" y="4320"/>
                </a:lnTo>
                <a:lnTo>
                  <a:pt x="5613" y="4320"/>
                </a:lnTo>
                <a:lnTo>
                  <a:pt x="5609" y="4320"/>
                </a:lnTo>
                <a:lnTo>
                  <a:pt x="5606" y="4320"/>
                </a:lnTo>
                <a:lnTo>
                  <a:pt x="5602" y="4320"/>
                </a:lnTo>
                <a:lnTo>
                  <a:pt x="5598" y="4320"/>
                </a:lnTo>
                <a:lnTo>
                  <a:pt x="5594" y="4320"/>
                </a:lnTo>
                <a:lnTo>
                  <a:pt x="5590" y="4320"/>
                </a:lnTo>
                <a:lnTo>
                  <a:pt x="5586" y="4320"/>
                </a:lnTo>
                <a:lnTo>
                  <a:pt x="5582" y="4320"/>
                </a:lnTo>
                <a:lnTo>
                  <a:pt x="5578" y="4320"/>
                </a:lnTo>
                <a:lnTo>
                  <a:pt x="5574" y="4320"/>
                </a:lnTo>
                <a:lnTo>
                  <a:pt x="5569" y="4320"/>
                </a:lnTo>
                <a:lnTo>
                  <a:pt x="5565" y="4320"/>
                </a:lnTo>
                <a:lnTo>
                  <a:pt x="5561" y="4320"/>
                </a:lnTo>
                <a:lnTo>
                  <a:pt x="5557" y="4320"/>
                </a:lnTo>
                <a:lnTo>
                  <a:pt x="5552" y="4320"/>
                </a:lnTo>
                <a:lnTo>
                  <a:pt x="5548" y="4320"/>
                </a:lnTo>
                <a:lnTo>
                  <a:pt x="5544" y="4320"/>
                </a:lnTo>
                <a:lnTo>
                  <a:pt x="5539" y="4320"/>
                </a:lnTo>
                <a:lnTo>
                  <a:pt x="5535" y="4320"/>
                </a:lnTo>
                <a:lnTo>
                  <a:pt x="5530" y="4320"/>
                </a:lnTo>
                <a:lnTo>
                  <a:pt x="5525" y="4320"/>
                </a:lnTo>
                <a:lnTo>
                  <a:pt x="5521" y="4320"/>
                </a:lnTo>
                <a:lnTo>
                  <a:pt x="5516" y="4320"/>
                </a:lnTo>
                <a:lnTo>
                  <a:pt x="5511" y="4320"/>
                </a:lnTo>
                <a:lnTo>
                  <a:pt x="5507" y="4320"/>
                </a:lnTo>
                <a:lnTo>
                  <a:pt x="5502" y="4320"/>
                </a:lnTo>
                <a:lnTo>
                  <a:pt x="5497" y="4320"/>
                </a:lnTo>
                <a:lnTo>
                  <a:pt x="5492" y="4320"/>
                </a:lnTo>
                <a:lnTo>
                  <a:pt x="5487" y="4320"/>
                </a:lnTo>
                <a:lnTo>
                  <a:pt x="5482" y="4320"/>
                </a:lnTo>
                <a:lnTo>
                  <a:pt x="5477" y="4320"/>
                </a:lnTo>
                <a:lnTo>
                  <a:pt x="5472" y="4320"/>
                </a:lnTo>
                <a:lnTo>
                  <a:pt x="5467" y="4320"/>
                </a:lnTo>
                <a:lnTo>
                  <a:pt x="5462" y="4320"/>
                </a:lnTo>
                <a:lnTo>
                  <a:pt x="5457" y="4320"/>
                </a:lnTo>
                <a:lnTo>
                  <a:pt x="5452" y="4320"/>
                </a:lnTo>
                <a:lnTo>
                  <a:pt x="5446" y="4320"/>
                </a:lnTo>
                <a:lnTo>
                  <a:pt x="5441" y="4320"/>
                </a:lnTo>
                <a:lnTo>
                  <a:pt x="5436" y="4320"/>
                </a:lnTo>
                <a:lnTo>
                  <a:pt x="5431" y="4320"/>
                </a:lnTo>
                <a:lnTo>
                  <a:pt x="5425" y="4320"/>
                </a:lnTo>
                <a:lnTo>
                  <a:pt x="5420" y="4320"/>
                </a:lnTo>
                <a:lnTo>
                  <a:pt x="5414" y="4320"/>
                </a:lnTo>
                <a:lnTo>
                  <a:pt x="5409" y="4320"/>
                </a:lnTo>
                <a:lnTo>
                  <a:pt x="5403" y="4320"/>
                </a:lnTo>
                <a:lnTo>
                  <a:pt x="5398" y="4320"/>
                </a:lnTo>
                <a:lnTo>
                  <a:pt x="5392" y="4320"/>
                </a:lnTo>
                <a:lnTo>
                  <a:pt x="5386" y="4320"/>
                </a:lnTo>
                <a:lnTo>
                  <a:pt x="5381" y="4320"/>
                </a:lnTo>
                <a:lnTo>
                  <a:pt x="5375" y="4320"/>
                </a:lnTo>
                <a:lnTo>
                  <a:pt x="5369" y="4320"/>
                </a:lnTo>
                <a:lnTo>
                  <a:pt x="5363" y="4320"/>
                </a:lnTo>
                <a:lnTo>
                  <a:pt x="5358" y="4320"/>
                </a:lnTo>
                <a:lnTo>
                  <a:pt x="5352" y="4320"/>
                </a:lnTo>
                <a:lnTo>
                  <a:pt x="5346" y="4320"/>
                </a:lnTo>
                <a:lnTo>
                  <a:pt x="5340" y="4320"/>
                </a:lnTo>
                <a:lnTo>
                  <a:pt x="5334" y="4320"/>
                </a:lnTo>
                <a:lnTo>
                  <a:pt x="5328" y="4320"/>
                </a:lnTo>
                <a:lnTo>
                  <a:pt x="5322" y="4320"/>
                </a:lnTo>
                <a:lnTo>
                  <a:pt x="5316" y="4320"/>
                </a:lnTo>
                <a:lnTo>
                  <a:pt x="5310" y="4320"/>
                </a:lnTo>
                <a:lnTo>
                  <a:pt x="5303" y="4320"/>
                </a:lnTo>
                <a:lnTo>
                  <a:pt x="5297" y="4320"/>
                </a:lnTo>
                <a:lnTo>
                  <a:pt x="5291" y="4320"/>
                </a:lnTo>
                <a:lnTo>
                  <a:pt x="5285" y="4320"/>
                </a:lnTo>
                <a:lnTo>
                  <a:pt x="5278" y="4320"/>
                </a:lnTo>
                <a:lnTo>
                  <a:pt x="5272" y="4320"/>
                </a:lnTo>
                <a:lnTo>
                  <a:pt x="5266" y="4320"/>
                </a:lnTo>
                <a:lnTo>
                  <a:pt x="5259" y="4320"/>
                </a:lnTo>
                <a:lnTo>
                  <a:pt x="5253" y="4320"/>
                </a:lnTo>
                <a:lnTo>
                  <a:pt x="5246" y="4320"/>
                </a:lnTo>
                <a:lnTo>
                  <a:pt x="5240" y="4320"/>
                </a:lnTo>
                <a:lnTo>
                  <a:pt x="5233" y="4320"/>
                </a:lnTo>
                <a:lnTo>
                  <a:pt x="5227" y="4320"/>
                </a:lnTo>
                <a:lnTo>
                  <a:pt x="5220" y="4320"/>
                </a:lnTo>
                <a:lnTo>
                  <a:pt x="5213" y="4320"/>
                </a:lnTo>
                <a:lnTo>
                  <a:pt x="5207" y="4320"/>
                </a:lnTo>
                <a:lnTo>
                  <a:pt x="5200" y="4320"/>
                </a:lnTo>
                <a:lnTo>
                  <a:pt x="5193" y="4320"/>
                </a:lnTo>
                <a:lnTo>
                  <a:pt x="5187" y="4320"/>
                </a:lnTo>
                <a:lnTo>
                  <a:pt x="5180" y="4320"/>
                </a:lnTo>
                <a:lnTo>
                  <a:pt x="5173" y="4320"/>
                </a:lnTo>
                <a:lnTo>
                  <a:pt x="5166" y="4320"/>
                </a:lnTo>
                <a:lnTo>
                  <a:pt x="5159" y="4320"/>
                </a:lnTo>
                <a:lnTo>
                  <a:pt x="5152" y="4320"/>
                </a:lnTo>
                <a:lnTo>
                  <a:pt x="5145" y="4320"/>
                </a:lnTo>
                <a:lnTo>
                  <a:pt x="5138" y="4320"/>
                </a:lnTo>
                <a:lnTo>
                  <a:pt x="5131" y="4320"/>
                </a:lnTo>
                <a:lnTo>
                  <a:pt x="5124" y="4320"/>
                </a:lnTo>
                <a:lnTo>
                  <a:pt x="5117" y="4320"/>
                </a:lnTo>
                <a:lnTo>
                  <a:pt x="5110" y="4320"/>
                </a:lnTo>
                <a:lnTo>
                  <a:pt x="5103" y="4320"/>
                </a:lnTo>
                <a:lnTo>
                  <a:pt x="5095" y="4320"/>
                </a:lnTo>
                <a:lnTo>
                  <a:pt x="5088" y="4320"/>
                </a:lnTo>
                <a:lnTo>
                  <a:pt x="5081" y="4320"/>
                </a:lnTo>
                <a:lnTo>
                  <a:pt x="5074" y="4320"/>
                </a:lnTo>
                <a:lnTo>
                  <a:pt x="5066" y="4320"/>
                </a:lnTo>
                <a:lnTo>
                  <a:pt x="5059" y="4320"/>
                </a:lnTo>
                <a:lnTo>
                  <a:pt x="5052" y="4320"/>
                </a:lnTo>
                <a:lnTo>
                  <a:pt x="5044" y="4320"/>
                </a:lnTo>
                <a:lnTo>
                  <a:pt x="5037" y="4320"/>
                </a:lnTo>
                <a:lnTo>
                  <a:pt x="5029" y="4320"/>
                </a:lnTo>
                <a:lnTo>
                  <a:pt x="5022" y="4320"/>
                </a:lnTo>
                <a:lnTo>
                  <a:pt x="5014" y="4320"/>
                </a:lnTo>
                <a:lnTo>
                  <a:pt x="5007" y="4320"/>
                </a:lnTo>
                <a:lnTo>
                  <a:pt x="4999" y="4320"/>
                </a:lnTo>
                <a:lnTo>
                  <a:pt x="4991" y="4320"/>
                </a:lnTo>
                <a:lnTo>
                  <a:pt x="4984" y="4320"/>
                </a:lnTo>
                <a:lnTo>
                  <a:pt x="4976" y="4320"/>
                </a:lnTo>
                <a:lnTo>
                  <a:pt x="4968" y="4320"/>
                </a:lnTo>
                <a:lnTo>
                  <a:pt x="4961" y="4320"/>
                </a:lnTo>
                <a:lnTo>
                  <a:pt x="4953" y="4320"/>
                </a:lnTo>
                <a:lnTo>
                  <a:pt x="4945" y="4320"/>
                </a:lnTo>
                <a:lnTo>
                  <a:pt x="4937" y="4320"/>
                </a:lnTo>
                <a:lnTo>
                  <a:pt x="4929" y="4320"/>
                </a:lnTo>
                <a:lnTo>
                  <a:pt x="4922" y="4320"/>
                </a:lnTo>
                <a:lnTo>
                  <a:pt x="4914" y="4320"/>
                </a:lnTo>
                <a:lnTo>
                  <a:pt x="4906" y="4320"/>
                </a:lnTo>
                <a:lnTo>
                  <a:pt x="4898" y="4320"/>
                </a:lnTo>
                <a:lnTo>
                  <a:pt x="4890" y="4320"/>
                </a:lnTo>
                <a:lnTo>
                  <a:pt x="4882" y="4320"/>
                </a:lnTo>
                <a:lnTo>
                  <a:pt x="4874" y="4320"/>
                </a:lnTo>
                <a:lnTo>
                  <a:pt x="4866" y="4320"/>
                </a:lnTo>
                <a:lnTo>
                  <a:pt x="4857" y="4320"/>
                </a:lnTo>
                <a:lnTo>
                  <a:pt x="4849" y="4320"/>
                </a:lnTo>
                <a:lnTo>
                  <a:pt x="4841" y="4320"/>
                </a:lnTo>
                <a:lnTo>
                  <a:pt x="4833" y="4320"/>
                </a:lnTo>
                <a:lnTo>
                  <a:pt x="4825" y="4320"/>
                </a:lnTo>
                <a:lnTo>
                  <a:pt x="4817" y="4320"/>
                </a:lnTo>
                <a:lnTo>
                  <a:pt x="4808" y="4320"/>
                </a:lnTo>
                <a:lnTo>
                  <a:pt x="4800" y="4320"/>
                </a:lnTo>
                <a:lnTo>
                  <a:pt x="4792" y="4320"/>
                </a:lnTo>
                <a:lnTo>
                  <a:pt x="4783" y="4320"/>
                </a:lnTo>
                <a:lnTo>
                  <a:pt x="4775" y="4320"/>
                </a:lnTo>
                <a:lnTo>
                  <a:pt x="4767" y="4320"/>
                </a:lnTo>
                <a:lnTo>
                  <a:pt x="4758" y="4320"/>
                </a:lnTo>
                <a:lnTo>
                  <a:pt x="4750" y="4320"/>
                </a:lnTo>
                <a:lnTo>
                  <a:pt x="4741" y="4320"/>
                </a:lnTo>
                <a:lnTo>
                  <a:pt x="4733" y="4320"/>
                </a:lnTo>
                <a:lnTo>
                  <a:pt x="4724" y="4320"/>
                </a:lnTo>
                <a:lnTo>
                  <a:pt x="4716" y="4320"/>
                </a:lnTo>
                <a:lnTo>
                  <a:pt x="4707" y="4320"/>
                </a:lnTo>
                <a:lnTo>
                  <a:pt x="4699" y="4320"/>
                </a:lnTo>
                <a:lnTo>
                  <a:pt x="4690" y="4320"/>
                </a:lnTo>
                <a:lnTo>
                  <a:pt x="4681" y="4320"/>
                </a:lnTo>
                <a:lnTo>
                  <a:pt x="4673" y="4320"/>
                </a:lnTo>
                <a:lnTo>
                  <a:pt x="4664" y="4320"/>
                </a:lnTo>
                <a:lnTo>
                  <a:pt x="4655" y="4320"/>
                </a:lnTo>
                <a:lnTo>
                  <a:pt x="4646" y="4320"/>
                </a:lnTo>
                <a:lnTo>
                  <a:pt x="4638" y="4320"/>
                </a:lnTo>
                <a:lnTo>
                  <a:pt x="4629" y="4320"/>
                </a:lnTo>
                <a:lnTo>
                  <a:pt x="4620" y="4320"/>
                </a:lnTo>
                <a:lnTo>
                  <a:pt x="4611" y="4320"/>
                </a:lnTo>
                <a:lnTo>
                  <a:pt x="4602" y="4320"/>
                </a:lnTo>
                <a:lnTo>
                  <a:pt x="4594" y="4320"/>
                </a:lnTo>
                <a:lnTo>
                  <a:pt x="4585" y="4320"/>
                </a:lnTo>
                <a:lnTo>
                  <a:pt x="4576" y="4320"/>
                </a:lnTo>
                <a:lnTo>
                  <a:pt x="4567" y="4320"/>
                </a:lnTo>
                <a:lnTo>
                  <a:pt x="4558" y="4320"/>
                </a:lnTo>
                <a:lnTo>
                  <a:pt x="4549" y="4320"/>
                </a:lnTo>
                <a:lnTo>
                  <a:pt x="4540" y="4320"/>
                </a:lnTo>
                <a:lnTo>
                  <a:pt x="4531" y="4320"/>
                </a:lnTo>
                <a:lnTo>
                  <a:pt x="4522" y="4320"/>
                </a:lnTo>
                <a:lnTo>
                  <a:pt x="4513" y="4320"/>
                </a:lnTo>
                <a:lnTo>
                  <a:pt x="4504" y="4320"/>
                </a:lnTo>
                <a:lnTo>
                  <a:pt x="4494" y="4320"/>
                </a:lnTo>
                <a:lnTo>
                  <a:pt x="4485" y="4320"/>
                </a:lnTo>
                <a:lnTo>
                  <a:pt x="4476" y="4320"/>
                </a:lnTo>
                <a:lnTo>
                  <a:pt x="4467" y="4320"/>
                </a:lnTo>
                <a:lnTo>
                  <a:pt x="4458" y="4320"/>
                </a:lnTo>
                <a:lnTo>
                  <a:pt x="4448" y="4320"/>
                </a:lnTo>
                <a:lnTo>
                  <a:pt x="4439" y="4320"/>
                </a:lnTo>
                <a:lnTo>
                  <a:pt x="4430" y="4320"/>
                </a:lnTo>
                <a:lnTo>
                  <a:pt x="4421" y="4320"/>
                </a:lnTo>
                <a:lnTo>
                  <a:pt x="4411" y="4320"/>
                </a:lnTo>
                <a:lnTo>
                  <a:pt x="4402" y="4320"/>
                </a:lnTo>
                <a:lnTo>
                  <a:pt x="4393" y="4320"/>
                </a:lnTo>
                <a:lnTo>
                  <a:pt x="4383" y="4320"/>
                </a:lnTo>
                <a:lnTo>
                  <a:pt x="4374" y="4320"/>
                </a:lnTo>
                <a:lnTo>
                  <a:pt x="4365" y="4320"/>
                </a:lnTo>
                <a:lnTo>
                  <a:pt x="4355" y="4320"/>
                </a:lnTo>
                <a:lnTo>
                  <a:pt x="4346" y="4320"/>
                </a:lnTo>
                <a:lnTo>
                  <a:pt x="4336" y="4320"/>
                </a:lnTo>
                <a:lnTo>
                  <a:pt x="4327" y="4320"/>
                </a:lnTo>
                <a:lnTo>
                  <a:pt x="4317" y="4320"/>
                </a:lnTo>
                <a:lnTo>
                  <a:pt x="4308" y="4320"/>
                </a:lnTo>
                <a:lnTo>
                  <a:pt x="4298" y="4320"/>
                </a:lnTo>
                <a:lnTo>
                  <a:pt x="4289" y="4320"/>
                </a:lnTo>
                <a:lnTo>
                  <a:pt x="4279" y="4320"/>
                </a:lnTo>
                <a:lnTo>
                  <a:pt x="4269" y="4320"/>
                </a:lnTo>
                <a:lnTo>
                  <a:pt x="4260" y="4320"/>
                </a:lnTo>
                <a:lnTo>
                  <a:pt x="4250" y="4320"/>
                </a:lnTo>
                <a:lnTo>
                  <a:pt x="4240" y="4320"/>
                </a:lnTo>
                <a:lnTo>
                  <a:pt x="4231" y="4320"/>
                </a:lnTo>
                <a:lnTo>
                  <a:pt x="4221" y="4320"/>
                </a:lnTo>
                <a:lnTo>
                  <a:pt x="4211" y="4320"/>
                </a:lnTo>
                <a:lnTo>
                  <a:pt x="4202" y="4320"/>
                </a:lnTo>
                <a:lnTo>
                  <a:pt x="4192" y="4320"/>
                </a:lnTo>
                <a:lnTo>
                  <a:pt x="4182" y="4320"/>
                </a:lnTo>
                <a:lnTo>
                  <a:pt x="4172" y="4320"/>
                </a:lnTo>
                <a:lnTo>
                  <a:pt x="4163" y="4320"/>
                </a:lnTo>
                <a:lnTo>
                  <a:pt x="4153" y="4320"/>
                </a:lnTo>
                <a:lnTo>
                  <a:pt x="4143" y="4320"/>
                </a:lnTo>
                <a:lnTo>
                  <a:pt x="4133" y="4320"/>
                </a:lnTo>
                <a:lnTo>
                  <a:pt x="4123" y="4320"/>
                </a:lnTo>
                <a:lnTo>
                  <a:pt x="4113" y="4320"/>
                </a:lnTo>
                <a:lnTo>
                  <a:pt x="4104" y="4320"/>
                </a:lnTo>
                <a:lnTo>
                  <a:pt x="4094" y="4320"/>
                </a:lnTo>
                <a:lnTo>
                  <a:pt x="4084" y="4320"/>
                </a:lnTo>
                <a:lnTo>
                  <a:pt x="4074" y="4320"/>
                </a:lnTo>
                <a:lnTo>
                  <a:pt x="4064" y="4320"/>
                </a:lnTo>
                <a:lnTo>
                  <a:pt x="4054" y="4320"/>
                </a:lnTo>
                <a:lnTo>
                  <a:pt x="4044" y="4320"/>
                </a:lnTo>
                <a:lnTo>
                  <a:pt x="4034" y="4320"/>
                </a:lnTo>
                <a:lnTo>
                  <a:pt x="4024" y="4320"/>
                </a:lnTo>
                <a:lnTo>
                  <a:pt x="4014" y="4320"/>
                </a:lnTo>
                <a:lnTo>
                  <a:pt x="4004" y="4320"/>
                </a:lnTo>
                <a:lnTo>
                  <a:pt x="3994" y="4320"/>
                </a:lnTo>
                <a:lnTo>
                  <a:pt x="3984" y="4320"/>
                </a:lnTo>
                <a:lnTo>
                  <a:pt x="3974" y="4320"/>
                </a:lnTo>
                <a:lnTo>
                  <a:pt x="3964" y="4320"/>
                </a:lnTo>
                <a:lnTo>
                  <a:pt x="3953" y="4320"/>
                </a:lnTo>
                <a:lnTo>
                  <a:pt x="3943" y="4320"/>
                </a:lnTo>
                <a:lnTo>
                  <a:pt x="3933" y="4320"/>
                </a:lnTo>
                <a:lnTo>
                  <a:pt x="3923" y="4320"/>
                </a:lnTo>
                <a:lnTo>
                  <a:pt x="3913" y="4320"/>
                </a:lnTo>
                <a:lnTo>
                  <a:pt x="3903" y="4320"/>
                </a:lnTo>
                <a:lnTo>
                  <a:pt x="3893" y="4320"/>
                </a:lnTo>
                <a:lnTo>
                  <a:pt x="3882" y="4320"/>
                </a:lnTo>
                <a:lnTo>
                  <a:pt x="3872" y="4320"/>
                </a:lnTo>
                <a:lnTo>
                  <a:pt x="3862" y="4320"/>
                </a:lnTo>
                <a:lnTo>
                  <a:pt x="3852" y="4320"/>
                </a:lnTo>
                <a:lnTo>
                  <a:pt x="3841" y="4320"/>
                </a:lnTo>
                <a:lnTo>
                  <a:pt x="3831" y="4320"/>
                </a:lnTo>
                <a:lnTo>
                  <a:pt x="3821" y="4320"/>
                </a:lnTo>
                <a:lnTo>
                  <a:pt x="3811" y="4320"/>
                </a:lnTo>
                <a:lnTo>
                  <a:pt x="3800" y="4320"/>
                </a:lnTo>
                <a:lnTo>
                  <a:pt x="3790" y="4320"/>
                </a:lnTo>
                <a:lnTo>
                  <a:pt x="3780" y="4320"/>
                </a:lnTo>
                <a:lnTo>
                  <a:pt x="3769" y="4320"/>
                </a:lnTo>
                <a:lnTo>
                  <a:pt x="3759" y="4320"/>
                </a:lnTo>
                <a:lnTo>
                  <a:pt x="3749" y="4320"/>
                </a:lnTo>
                <a:lnTo>
                  <a:pt x="3738" y="4320"/>
                </a:lnTo>
                <a:lnTo>
                  <a:pt x="3728" y="4320"/>
                </a:lnTo>
                <a:lnTo>
                  <a:pt x="3717" y="4320"/>
                </a:lnTo>
                <a:lnTo>
                  <a:pt x="3707" y="4320"/>
                </a:lnTo>
                <a:lnTo>
                  <a:pt x="3697" y="4320"/>
                </a:lnTo>
                <a:lnTo>
                  <a:pt x="3686" y="4320"/>
                </a:lnTo>
                <a:lnTo>
                  <a:pt x="3676" y="4320"/>
                </a:lnTo>
                <a:lnTo>
                  <a:pt x="3665" y="4320"/>
                </a:lnTo>
                <a:lnTo>
                  <a:pt x="3655" y="4320"/>
                </a:lnTo>
                <a:lnTo>
                  <a:pt x="3644" y="4320"/>
                </a:lnTo>
                <a:lnTo>
                  <a:pt x="3634" y="4320"/>
                </a:lnTo>
                <a:lnTo>
                  <a:pt x="3623" y="4320"/>
                </a:lnTo>
                <a:lnTo>
                  <a:pt x="3613" y="4320"/>
                </a:lnTo>
                <a:lnTo>
                  <a:pt x="3602" y="4320"/>
                </a:lnTo>
                <a:lnTo>
                  <a:pt x="3592" y="4320"/>
                </a:lnTo>
                <a:lnTo>
                  <a:pt x="3581" y="4320"/>
                </a:lnTo>
                <a:lnTo>
                  <a:pt x="3571" y="4320"/>
                </a:lnTo>
                <a:lnTo>
                  <a:pt x="3560" y="4320"/>
                </a:lnTo>
                <a:lnTo>
                  <a:pt x="3550" y="4320"/>
                </a:lnTo>
                <a:lnTo>
                  <a:pt x="3539" y="4320"/>
                </a:lnTo>
                <a:lnTo>
                  <a:pt x="3529" y="4320"/>
                </a:lnTo>
                <a:lnTo>
                  <a:pt x="3518" y="4320"/>
                </a:lnTo>
                <a:lnTo>
                  <a:pt x="3508" y="4320"/>
                </a:lnTo>
                <a:lnTo>
                  <a:pt x="3497" y="4320"/>
                </a:lnTo>
                <a:lnTo>
                  <a:pt x="3486" y="4320"/>
                </a:lnTo>
                <a:lnTo>
                  <a:pt x="3476" y="4320"/>
                </a:lnTo>
                <a:lnTo>
                  <a:pt x="3465" y="4320"/>
                </a:lnTo>
                <a:lnTo>
                  <a:pt x="3455" y="4320"/>
                </a:lnTo>
                <a:lnTo>
                  <a:pt x="3444" y="4320"/>
                </a:lnTo>
                <a:lnTo>
                  <a:pt x="3433" y="4320"/>
                </a:lnTo>
                <a:lnTo>
                  <a:pt x="3423" y="4320"/>
                </a:lnTo>
                <a:lnTo>
                  <a:pt x="3412" y="4320"/>
                </a:lnTo>
                <a:lnTo>
                  <a:pt x="3401" y="4320"/>
                </a:lnTo>
                <a:lnTo>
                  <a:pt x="3391" y="4320"/>
                </a:lnTo>
                <a:lnTo>
                  <a:pt x="3380" y="4320"/>
                </a:lnTo>
                <a:lnTo>
                  <a:pt x="3369" y="4320"/>
                </a:lnTo>
                <a:lnTo>
                  <a:pt x="3359" y="4320"/>
                </a:lnTo>
                <a:lnTo>
                  <a:pt x="3348" y="4320"/>
                </a:lnTo>
                <a:lnTo>
                  <a:pt x="3337" y="4320"/>
                </a:lnTo>
                <a:lnTo>
                  <a:pt x="3327" y="4320"/>
                </a:lnTo>
                <a:lnTo>
                  <a:pt x="3316" y="4320"/>
                </a:lnTo>
                <a:lnTo>
                  <a:pt x="3305" y="4320"/>
                </a:lnTo>
                <a:lnTo>
                  <a:pt x="3295" y="4320"/>
                </a:lnTo>
                <a:lnTo>
                  <a:pt x="3284" y="4320"/>
                </a:lnTo>
                <a:lnTo>
                  <a:pt x="3273" y="4320"/>
                </a:lnTo>
                <a:lnTo>
                  <a:pt x="3262" y="4320"/>
                </a:lnTo>
                <a:lnTo>
                  <a:pt x="3252" y="4320"/>
                </a:lnTo>
                <a:lnTo>
                  <a:pt x="3241" y="4320"/>
                </a:lnTo>
                <a:lnTo>
                  <a:pt x="3230" y="4320"/>
                </a:lnTo>
                <a:lnTo>
                  <a:pt x="3219" y="4320"/>
                </a:lnTo>
                <a:lnTo>
                  <a:pt x="3209" y="4320"/>
                </a:lnTo>
                <a:lnTo>
                  <a:pt x="3198" y="4320"/>
                </a:lnTo>
                <a:lnTo>
                  <a:pt x="3187" y="4320"/>
                </a:lnTo>
                <a:lnTo>
                  <a:pt x="3176" y="4320"/>
                </a:lnTo>
                <a:lnTo>
                  <a:pt x="3166" y="4320"/>
                </a:lnTo>
                <a:lnTo>
                  <a:pt x="3155" y="4320"/>
                </a:lnTo>
                <a:lnTo>
                  <a:pt x="3144" y="4320"/>
                </a:lnTo>
                <a:lnTo>
                  <a:pt x="3133" y="4320"/>
                </a:lnTo>
                <a:lnTo>
                  <a:pt x="3123" y="4320"/>
                </a:lnTo>
                <a:lnTo>
                  <a:pt x="3112" y="4320"/>
                </a:lnTo>
                <a:lnTo>
                  <a:pt x="3101" y="4320"/>
                </a:lnTo>
                <a:lnTo>
                  <a:pt x="3090" y="4320"/>
                </a:lnTo>
                <a:lnTo>
                  <a:pt x="3079" y="4320"/>
                </a:lnTo>
                <a:lnTo>
                  <a:pt x="3069" y="4320"/>
                </a:lnTo>
                <a:lnTo>
                  <a:pt x="3058" y="4320"/>
                </a:lnTo>
                <a:lnTo>
                  <a:pt x="3047" y="4320"/>
                </a:lnTo>
                <a:lnTo>
                  <a:pt x="3036" y="4320"/>
                </a:lnTo>
                <a:lnTo>
                  <a:pt x="3025" y="4320"/>
                </a:lnTo>
                <a:lnTo>
                  <a:pt x="3015" y="4320"/>
                </a:lnTo>
                <a:lnTo>
                  <a:pt x="3004" y="4320"/>
                </a:lnTo>
                <a:lnTo>
                  <a:pt x="2993" y="4320"/>
                </a:lnTo>
                <a:lnTo>
                  <a:pt x="2982" y="4320"/>
                </a:lnTo>
                <a:lnTo>
                  <a:pt x="2971" y="4320"/>
                </a:lnTo>
                <a:lnTo>
                  <a:pt x="2961" y="4320"/>
                </a:lnTo>
                <a:lnTo>
                  <a:pt x="2950" y="4320"/>
                </a:lnTo>
                <a:lnTo>
                  <a:pt x="2939" y="4320"/>
                </a:lnTo>
                <a:lnTo>
                  <a:pt x="2928" y="4320"/>
                </a:lnTo>
                <a:lnTo>
                  <a:pt x="2917" y="4320"/>
                </a:lnTo>
                <a:lnTo>
                  <a:pt x="2907" y="4320"/>
                </a:lnTo>
                <a:lnTo>
                  <a:pt x="2896" y="4320"/>
                </a:lnTo>
                <a:lnTo>
                  <a:pt x="2885" y="4320"/>
                </a:lnTo>
                <a:lnTo>
                  <a:pt x="2874" y="4320"/>
                </a:lnTo>
                <a:lnTo>
                  <a:pt x="2863" y="4320"/>
                </a:lnTo>
                <a:lnTo>
                  <a:pt x="2852" y="4320"/>
                </a:lnTo>
                <a:lnTo>
                  <a:pt x="2842" y="4320"/>
                </a:lnTo>
                <a:lnTo>
                  <a:pt x="2831" y="4320"/>
                </a:lnTo>
                <a:lnTo>
                  <a:pt x="2820" y="4320"/>
                </a:lnTo>
                <a:lnTo>
                  <a:pt x="2809" y="4320"/>
                </a:lnTo>
                <a:lnTo>
                  <a:pt x="2798" y="4320"/>
                </a:lnTo>
                <a:lnTo>
                  <a:pt x="2788" y="4320"/>
                </a:lnTo>
                <a:lnTo>
                  <a:pt x="2777" y="4320"/>
                </a:lnTo>
                <a:lnTo>
                  <a:pt x="2766" y="4320"/>
                </a:lnTo>
                <a:lnTo>
                  <a:pt x="2755" y="4320"/>
                </a:lnTo>
                <a:lnTo>
                  <a:pt x="2744" y="4320"/>
                </a:lnTo>
                <a:lnTo>
                  <a:pt x="2734" y="4320"/>
                </a:lnTo>
                <a:lnTo>
                  <a:pt x="2723" y="4320"/>
                </a:lnTo>
                <a:lnTo>
                  <a:pt x="2712" y="4320"/>
                </a:lnTo>
                <a:lnTo>
                  <a:pt x="2701" y="4320"/>
                </a:lnTo>
                <a:lnTo>
                  <a:pt x="2690" y="4320"/>
                </a:lnTo>
                <a:lnTo>
                  <a:pt x="2680" y="4320"/>
                </a:lnTo>
                <a:lnTo>
                  <a:pt x="2669" y="4320"/>
                </a:lnTo>
                <a:lnTo>
                  <a:pt x="2658" y="4320"/>
                </a:lnTo>
                <a:lnTo>
                  <a:pt x="2647" y="4320"/>
                </a:lnTo>
                <a:lnTo>
                  <a:pt x="2636" y="4320"/>
                </a:lnTo>
                <a:lnTo>
                  <a:pt x="2626" y="4320"/>
                </a:lnTo>
                <a:lnTo>
                  <a:pt x="2615" y="4320"/>
                </a:lnTo>
                <a:lnTo>
                  <a:pt x="2604" y="4320"/>
                </a:lnTo>
                <a:lnTo>
                  <a:pt x="2593" y="4320"/>
                </a:lnTo>
                <a:lnTo>
                  <a:pt x="2583" y="4320"/>
                </a:lnTo>
                <a:lnTo>
                  <a:pt x="2572" y="4320"/>
                </a:lnTo>
                <a:lnTo>
                  <a:pt x="2561" y="4320"/>
                </a:lnTo>
                <a:lnTo>
                  <a:pt x="2550" y="4320"/>
                </a:lnTo>
                <a:lnTo>
                  <a:pt x="2540" y="4320"/>
                </a:lnTo>
                <a:lnTo>
                  <a:pt x="2529" y="4320"/>
                </a:lnTo>
                <a:lnTo>
                  <a:pt x="2518" y="4320"/>
                </a:lnTo>
                <a:lnTo>
                  <a:pt x="2507" y="4320"/>
                </a:lnTo>
                <a:lnTo>
                  <a:pt x="2497" y="4320"/>
                </a:lnTo>
                <a:lnTo>
                  <a:pt x="2486" y="4320"/>
                </a:lnTo>
                <a:lnTo>
                  <a:pt x="2475" y="4320"/>
                </a:lnTo>
                <a:lnTo>
                  <a:pt x="2464" y="4320"/>
                </a:lnTo>
                <a:lnTo>
                  <a:pt x="2454" y="4320"/>
                </a:lnTo>
                <a:lnTo>
                  <a:pt x="2443" y="4320"/>
                </a:lnTo>
                <a:lnTo>
                  <a:pt x="2432" y="4320"/>
                </a:lnTo>
                <a:lnTo>
                  <a:pt x="2422" y="4320"/>
                </a:lnTo>
                <a:lnTo>
                  <a:pt x="2411" y="4320"/>
                </a:lnTo>
                <a:lnTo>
                  <a:pt x="2400" y="4320"/>
                </a:lnTo>
                <a:lnTo>
                  <a:pt x="2390" y="4320"/>
                </a:lnTo>
                <a:lnTo>
                  <a:pt x="2379" y="4320"/>
                </a:lnTo>
                <a:lnTo>
                  <a:pt x="2368" y="4320"/>
                </a:lnTo>
                <a:lnTo>
                  <a:pt x="2358" y="4320"/>
                </a:lnTo>
                <a:lnTo>
                  <a:pt x="2347" y="4320"/>
                </a:lnTo>
                <a:lnTo>
                  <a:pt x="2336" y="4320"/>
                </a:lnTo>
                <a:lnTo>
                  <a:pt x="2326" y="4320"/>
                </a:lnTo>
                <a:lnTo>
                  <a:pt x="2315" y="4320"/>
                </a:lnTo>
                <a:lnTo>
                  <a:pt x="2304" y="4320"/>
                </a:lnTo>
                <a:lnTo>
                  <a:pt x="2294" y="4320"/>
                </a:lnTo>
                <a:lnTo>
                  <a:pt x="2283" y="4320"/>
                </a:lnTo>
                <a:lnTo>
                  <a:pt x="2273" y="4320"/>
                </a:lnTo>
                <a:lnTo>
                  <a:pt x="2262" y="4320"/>
                </a:lnTo>
                <a:lnTo>
                  <a:pt x="2251" y="4320"/>
                </a:lnTo>
                <a:lnTo>
                  <a:pt x="2241" y="4320"/>
                </a:lnTo>
                <a:lnTo>
                  <a:pt x="2230" y="4320"/>
                </a:lnTo>
                <a:lnTo>
                  <a:pt x="2220" y="4320"/>
                </a:lnTo>
                <a:lnTo>
                  <a:pt x="2209" y="4320"/>
                </a:lnTo>
                <a:lnTo>
                  <a:pt x="2199" y="4320"/>
                </a:lnTo>
                <a:lnTo>
                  <a:pt x="2188" y="4320"/>
                </a:lnTo>
                <a:lnTo>
                  <a:pt x="2178" y="4320"/>
                </a:lnTo>
                <a:lnTo>
                  <a:pt x="2167" y="4320"/>
                </a:lnTo>
                <a:lnTo>
                  <a:pt x="2157" y="4320"/>
                </a:lnTo>
                <a:lnTo>
                  <a:pt x="2146" y="4320"/>
                </a:lnTo>
                <a:lnTo>
                  <a:pt x="2136" y="4320"/>
                </a:lnTo>
                <a:lnTo>
                  <a:pt x="2125" y="4320"/>
                </a:lnTo>
                <a:lnTo>
                  <a:pt x="2115" y="4320"/>
                </a:lnTo>
                <a:lnTo>
                  <a:pt x="2104" y="4320"/>
                </a:lnTo>
                <a:lnTo>
                  <a:pt x="2094" y="4320"/>
                </a:lnTo>
                <a:lnTo>
                  <a:pt x="2083" y="4320"/>
                </a:lnTo>
                <a:lnTo>
                  <a:pt x="2073" y="4320"/>
                </a:lnTo>
                <a:lnTo>
                  <a:pt x="2062" y="4320"/>
                </a:lnTo>
                <a:lnTo>
                  <a:pt x="2052" y="4320"/>
                </a:lnTo>
                <a:lnTo>
                  <a:pt x="2042" y="4320"/>
                </a:lnTo>
                <a:lnTo>
                  <a:pt x="2031" y="4320"/>
                </a:lnTo>
                <a:lnTo>
                  <a:pt x="2021" y="4320"/>
                </a:lnTo>
                <a:lnTo>
                  <a:pt x="2010" y="4320"/>
                </a:lnTo>
                <a:lnTo>
                  <a:pt x="2000" y="4320"/>
                </a:lnTo>
                <a:lnTo>
                  <a:pt x="1990" y="4320"/>
                </a:lnTo>
                <a:lnTo>
                  <a:pt x="1979" y="4320"/>
                </a:lnTo>
                <a:lnTo>
                  <a:pt x="1969" y="4320"/>
                </a:lnTo>
                <a:lnTo>
                  <a:pt x="1959" y="4320"/>
                </a:lnTo>
                <a:lnTo>
                  <a:pt x="1948" y="4320"/>
                </a:lnTo>
                <a:lnTo>
                  <a:pt x="1938" y="4320"/>
                </a:lnTo>
                <a:lnTo>
                  <a:pt x="1928" y="4320"/>
                </a:lnTo>
                <a:lnTo>
                  <a:pt x="1918" y="4320"/>
                </a:lnTo>
                <a:lnTo>
                  <a:pt x="1907" y="4320"/>
                </a:lnTo>
                <a:lnTo>
                  <a:pt x="1897" y="4320"/>
                </a:lnTo>
                <a:lnTo>
                  <a:pt x="1887" y="4320"/>
                </a:lnTo>
                <a:lnTo>
                  <a:pt x="1877" y="4320"/>
                </a:lnTo>
                <a:lnTo>
                  <a:pt x="1866" y="4320"/>
                </a:lnTo>
                <a:lnTo>
                  <a:pt x="1856" y="4320"/>
                </a:lnTo>
                <a:lnTo>
                  <a:pt x="1846" y="4320"/>
                </a:lnTo>
                <a:lnTo>
                  <a:pt x="1836" y="4320"/>
                </a:lnTo>
                <a:lnTo>
                  <a:pt x="1826" y="4320"/>
                </a:lnTo>
                <a:lnTo>
                  <a:pt x="1816" y="4320"/>
                </a:lnTo>
                <a:lnTo>
                  <a:pt x="1806" y="4320"/>
                </a:lnTo>
                <a:lnTo>
                  <a:pt x="1795" y="4320"/>
                </a:lnTo>
                <a:lnTo>
                  <a:pt x="1785" y="4320"/>
                </a:lnTo>
                <a:lnTo>
                  <a:pt x="1775" y="4320"/>
                </a:lnTo>
                <a:lnTo>
                  <a:pt x="1765" y="4320"/>
                </a:lnTo>
                <a:lnTo>
                  <a:pt x="1755" y="4320"/>
                </a:lnTo>
                <a:lnTo>
                  <a:pt x="1745" y="4320"/>
                </a:lnTo>
                <a:lnTo>
                  <a:pt x="1735" y="4320"/>
                </a:lnTo>
                <a:lnTo>
                  <a:pt x="1725" y="4320"/>
                </a:lnTo>
                <a:lnTo>
                  <a:pt x="1715" y="4320"/>
                </a:lnTo>
                <a:lnTo>
                  <a:pt x="1705" y="4320"/>
                </a:lnTo>
                <a:lnTo>
                  <a:pt x="1695" y="4320"/>
                </a:lnTo>
                <a:lnTo>
                  <a:pt x="1685" y="4320"/>
                </a:lnTo>
                <a:lnTo>
                  <a:pt x="1675" y="4320"/>
                </a:lnTo>
                <a:lnTo>
                  <a:pt x="1665" y="4320"/>
                </a:lnTo>
                <a:lnTo>
                  <a:pt x="1655" y="4320"/>
                </a:lnTo>
                <a:lnTo>
                  <a:pt x="1646" y="4320"/>
                </a:lnTo>
                <a:lnTo>
                  <a:pt x="1636" y="4320"/>
                </a:lnTo>
                <a:lnTo>
                  <a:pt x="1626" y="4320"/>
                </a:lnTo>
                <a:lnTo>
                  <a:pt x="1616" y="4320"/>
                </a:lnTo>
                <a:lnTo>
                  <a:pt x="1606" y="4320"/>
                </a:lnTo>
                <a:lnTo>
                  <a:pt x="1596" y="4320"/>
                </a:lnTo>
                <a:lnTo>
                  <a:pt x="1587" y="4320"/>
                </a:lnTo>
                <a:lnTo>
                  <a:pt x="1577" y="4320"/>
                </a:lnTo>
                <a:lnTo>
                  <a:pt x="1567" y="4320"/>
                </a:lnTo>
                <a:lnTo>
                  <a:pt x="1557" y="4320"/>
                </a:lnTo>
                <a:lnTo>
                  <a:pt x="1548" y="4320"/>
                </a:lnTo>
                <a:lnTo>
                  <a:pt x="1538" y="4320"/>
                </a:lnTo>
                <a:lnTo>
                  <a:pt x="1528" y="4320"/>
                </a:lnTo>
                <a:lnTo>
                  <a:pt x="1519" y="4320"/>
                </a:lnTo>
                <a:lnTo>
                  <a:pt x="1509" y="4320"/>
                </a:lnTo>
                <a:lnTo>
                  <a:pt x="1499" y="4320"/>
                </a:lnTo>
                <a:lnTo>
                  <a:pt x="1490" y="4320"/>
                </a:lnTo>
                <a:lnTo>
                  <a:pt x="1480" y="4320"/>
                </a:lnTo>
                <a:lnTo>
                  <a:pt x="1470" y="4320"/>
                </a:lnTo>
                <a:lnTo>
                  <a:pt x="1461" y="4320"/>
                </a:lnTo>
                <a:lnTo>
                  <a:pt x="1451" y="4320"/>
                </a:lnTo>
                <a:lnTo>
                  <a:pt x="1442" y="4320"/>
                </a:lnTo>
                <a:lnTo>
                  <a:pt x="1432" y="4320"/>
                </a:lnTo>
                <a:lnTo>
                  <a:pt x="1423" y="4320"/>
                </a:lnTo>
                <a:lnTo>
                  <a:pt x="1413" y="4320"/>
                </a:lnTo>
                <a:lnTo>
                  <a:pt x="1404" y="4320"/>
                </a:lnTo>
                <a:lnTo>
                  <a:pt x="1394" y="4320"/>
                </a:lnTo>
                <a:lnTo>
                  <a:pt x="1385" y="4320"/>
                </a:lnTo>
                <a:lnTo>
                  <a:pt x="1376" y="4320"/>
                </a:lnTo>
                <a:lnTo>
                  <a:pt x="1366" y="4320"/>
                </a:lnTo>
                <a:lnTo>
                  <a:pt x="1357" y="4320"/>
                </a:lnTo>
                <a:lnTo>
                  <a:pt x="1348" y="4320"/>
                </a:lnTo>
                <a:lnTo>
                  <a:pt x="1338" y="4320"/>
                </a:lnTo>
                <a:lnTo>
                  <a:pt x="1329" y="4320"/>
                </a:lnTo>
                <a:lnTo>
                  <a:pt x="1320" y="4320"/>
                </a:lnTo>
                <a:lnTo>
                  <a:pt x="1311" y="4320"/>
                </a:lnTo>
                <a:lnTo>
                  <a:pt x="1301" y="4320"/>
                </a:lnTo>
                <a:lnTo>
                  <a:pt x="1292" y="4320"/>
                </a:lnTo>
                <a:lnTo>
                  <a:pt x="1283" y="4320"/>
                </a:lnTo>
                <a:lnTo>
                  <a:pt x="1274" y="4320"/>
                </a:lnTo>
                <a:lnTo>
                  <a:pt x="1265" y="4320"/>
                </a:lnTo>
                <a:lnTo>
                  <a:pt x="1255" y="4320"/>
                </a:lnTo>
                <a:lnTo>
                  <a:pt x="1246" y="4320"/>
                </a:lnTo>
                <a:lnTo>
                  <a:pt x="1237" y="4320"/>
                </a:lnTo>
                <a:lnTo>
                  <a:pt x="1228" y="4320"/>
                </a:lnTo>
                <a:lnTo>
                  <a:pt x="1219" y="4320"/>
                </a:lnTo>
                <a:lnTo>
                  <a:pt x="1210" y="4320"/>
                </a:lnTo>
                <a:lnTo>
                  <a:pt x="1201" y="4320"/>
                </a:lnTo>
                <a:lnTo>
                  <a:pt x="1192" y="4320"/>
                </a:lnTo>
                <a:lnTo>
                  <a:pt x="1183" y="4320"/>
                </a:lnTo>
                <a:lnTo>
                  <a:pt x="1174" y="4320"/>
                </a:lnTo>
                <a:lnTo>
                  <a:pt x="1165" y="4320"/>
                </a:lnTo>
                <a:lnTo>
                  <a:pt x="1157" y="4320"/>
                </a:lnTo>
                <a:lnTo>
                  <a:pt x="1148" y="4320"/>
                </a:lnTo>
                <a:lnTo>
                  <a:pt x="1139" y="4320"/>
                </a:lnTo>
                <a:lnTo>
                  <a:pt x="1130" y="4320"/>
                </a:lnTo>
                <a:lnTo>
                  <a:pt x="1121" y="4320"/>
                </a:lnTo>
                <a:lnTo>
                  <a:pt x="1113" y="4320"/>
                </a:lnTo>
                <a:lnTo>
                  <a:pt x="1104" y="4320"/>
                </a:lnTo>
                <a:lnTo>
                  <a:pt x="1095" y="4320"/>
                </a:lnTo>
                <a:lnTo>
                  <a:pt x="1086" y="4320"/>
                </a:lnTo>
                <a:lnTo>
                  <a:pt x="1078" y="4320"/>
                </a:lnTo>
                <a:lnTo>
                  <a:pt x="1069" y="4320"/>
                </a:lnTo>
                <a:lnTo>
                  <a:pt x="1060" y="4320"/>
                </a:lnTo>
                <a:lnTo>
                  <a:pt x="1052" y="4320"/>
                </a:lnTo>
                <a:lnTo>
                  <a:pt x="1043" y="4320"/>
                </a:lnTo>
                <a:lnTo>
                  <a:pt x="1035" y="4320"/>
                </a:lnTo>
                <a:lnTo>
                  <a:pt x="1026" y="4320"/>
                </a:lnTo>
                <a:lnTo>
                  <a:pt x="1018" y="4320"/>
                </a:lnTo>
                <a:lnTo>
                  <a:pt x="1009" y="4320"/>
                </a:lnTo>
                <a:lnTo>
                  <a:pt x="1001" y="4320"/>
                </a:lnTo>
                <a:lnTo>
                  <a:pt x="992" y="4320"/>
                </a:lnTo>
                <a:lnTo>
                  <a:pt x="984" y="4320"/>
                </a:lnTo>
                <a:lnTo>
                  <a:pt x="976" y="4320"/>
                </a:lnTo>
                <a:lnTo>
                  <a:pt x="967" y="4320"/>
                </a:lnTo>
                <a:lnTo>
                  <a:pt x="959" y="4320"/>
                </a:lnTo>
                <a:lnTo>
                  <a:pt x="951" y="4320"/>
                </a:lnTo>
                <a:lnTo>
                  <a:pt x="942" y="4320"/>
                </a:lnTo>
                <a:lnTo>
                  <a:pt x="934" y="4320"/>
                </a:lnTo>
                <a:lnTo>
                  <a:pt x="926" y="4320"/>
                </a:lnTo>
                <a:lnTo>
                  <a:pt x="918" y="4320"/>
                </a:lnTo>
                <a:lnTo>
                  <a:pt x="910" y="4320"/>
                </a:lnTo>
                <a:lnTo>
                  <a:pt x="902" y="4320"/>
                </a:lnTo>
                <a:lnTo>
                  <a:pt x="893" y="4320"/>
                </a:lnTo>
                <a:lnTo>
                  <a:pt x="885" y="4320"/>
                </a:lnTo>
                <a:lnTo>
                  <a:pt x="877" y="4320"/>
                </a:lnTo>
                <a:lnTo>
                  <a:pt x="869" y="4320"/>
                </a:lnTo>
                <a:lnTo>
                  <a:pt x="861" y="4320"/>
                </a:lnTo>
                <a:lnTo>
                  <a:pt x="853" y="4320"/>
                </a:lnTo>
                <a:lnTo>
                  <a:pt x="845" y="4320"/>
                </a:lnTo>
                <a:lnTo>
                  <a:pt x="837" y="4320"/>
                </a:lnTo>
                <a:lnTo>
                  <a:pt x="830" y="4320"/>
                </a:lnTo>
                <a:lnTo>
                  <a:pt x="822" y="4320"/>
                </a:lnTo>
                <a:lnTo>
                  <a:pt x="814" y="4320"/>
                </a:lnTo>
                <a:lnTo>
                  <a:pt x="806" y="4320"/>
                </a:lnTo>
                <a:lnTo>
                  <a:pt x="798" y="4320"/>
                </a:lnTo>
                <a:lnTo>
                  <a:pt x="791" y="4320"/>
                </a:lnTo>
                <a:lnTo>
                  <a:pt x="783" y="4320"/>
                </a:lnTo>
                <a:lnTo>
                  <a:pt x="775" y="4320"/>
                </a:lnTo>
                <a:lnTo>
                  <a:pt x="768" y="4320"/>
                </a:lnTo>
                <a:lnTo>
                  <a:pt x="760" y="4320"/>
                </a:lnTo>
                <a:lnTo>
                  <a:pt x="752" y="4320"/>
                </a:lnTo>
                <a:lnTo>
                  <a:pt x="745" y="4320"/>
                </a:lnTo>
                <a:lnTo>
                  <a:pt x="737" y="4320"/>
                </a:lnTo>
                <a:lnTo>
                  <a:pt x="730" y="4320"/>
                </a:lnTo>
                <a:lnTo>
                  <a:pt x="722" y="4320"/>
                </a:lnTo>
                <a:lnTo>
                  <a:pt x="715" y="4320"/>
                </a:lnTo>
                <a:lnTo>
                  <a:pt x="707" y="4320"/>
                </a:lnTo>
                <a:lnTo>
                  <a:pt x="700" y="4320"/>
                </a:lnTo>
                <a:lnTo>
                  <a:pt x="693" y="4320"/>
                </a:lnTo>
                <a:lnTo>
                  <a:pt x="685" y="4320"/>
                </a:lnTo>
                <a:lnTo>
                  <a:pt x="678" y="4320"/>
                </a:lnTo>
                <a:lnTo>
                  <a:pt x="671" y="4320"/>
                </a:lnTo>
                <a:lnTo>
                  <a:pt x="664" y="4320"/>
                </a:lnTo>
                <a:lnTo>
                  <a:pt x="656" y="4320"/>
                </a:lnTo>
                <a:lnTo>
                  <a:pt x="649" y="4320"/>
                </a:lnTo>
                <a:lnTo>
                  <a:pt x="642" y="4320"/>
                </a:lnTo>
                <a:lnTo>
                  <a:pt x="635" y="4320"/>
                </a:lnTo>
                <a:lnTo>
                  <a:pt x="628" y="4320"/>
                </a:lnTo>
                <a:lnTo>
                  <a:pt x="621" y="4320"/>
                </a:lnTo>
                <a:lnTo>
                  <a:pt x="614" y="4320"/>
                </a:lnTo>
                <a:lnTo>
                  <a:pt x="607" y="4320"/>
                </a:lnTo>
                <a:lnTo>
                  <a:pt x="600" y="4320"/>
                </a:lnTo>
                <a:lnTo>
                  <a:pt x="593" y="4320"/>
                </a:lnTo>
                <a:lnTo>
                  <a:pt x="586" y="4320"/>
                </a:lnTo>
                <a:lnTo>
                  <a:pt x="579" y="4320"/>
                </a:lnTo>
                <a:lnTo>
                  <a:pt x="572" y="4320"/>
                </a:lnTo>
                <a:lnTo>
                  <a:pt x="566" y="4320"/>
                </a:lnTo>
                <a:lnTo>
                  <a:pt x="559" y="4320"/>
                </a:lnTo>
                <a:lnTo>
                  <a:pt x="552" y="4320"/>
                </a:lnTo>
                <a:lnTo>
                  <a:pt x="546" y="4320"/>
                </a:lnTo>
                <a:lnTo>
                  <a:pt x="539" y="4320"/>
                </a:lnTo>
                <a:lnTo>
                  <a:pt x="532" y="4320"/>
                </a:lnTo>
                <a:lnTo>
                  <a:pt x="526" y="4320"/>
                </a:lnTo>
                <a:lnTo>
                  <a:pt x="519" y="4320"/>
                </a:lnTo>
                <a:lnTo>
                  <a:pt x="513" y="4320"/>
                </a:lnTo>
                <a:lnTo>
                  <a:pt x="506" y="4320"/>
                </a:lnTo>
                <a:lnTo>
                  <a:pt x="500" y="4320"/>
                </a:lnTo>
                <a:lnTo>
                  <a:pt x="493" y="4320"/>
                </a:lnTo>
                <a:lnTo>
                  <a:pt x="487" y="4320"/>
                </a:lnTo>
                <a:lnTo>
                  <a:pt x="481" y="4320"/>
                </a:lnTo>
                <a:lnTo>
                  <a:pt x="474" y="4320"/>
                </a:lnTo>
                <a:lnTo>
                  <a:pt x="468" y="4320"/>
                </a:lnTo>
                <a:lnTo>
                  <a:pt x="462" y="4320"/>
                </a:lnTo>
                <a:lnTo>
                  <a:pt x="456" y="4320"/>
                </a:lnTo>
                <a:lnTo>
                  <a:pt x="449" y="4320"/>
                </a:lnTo>
                <a:lnTo>
                  <a:pt x="443" y="4320"/>
                </a:lnTo>
                <a:lnTo>
                  <a:pt x="437" y="4320"/>
                </a:lnTo>
                <a:lnTo>
                  <a:pt x="431" y="4320"/>
                </a:lnTo>
                <a:lnTo>
                  <a:pt x="425" y="4320"/>
                </a:lnTo>
                <a:lnTo>
                  <a:pt x="419" y="4320"/>
                </a:lnTo>
                <a:lnTo>
                  <a:pt x="413" y="4320"/>
                </a:lnTo>
                <a:lnTo>
                  <a:pt x="407" y="4320"/>
                </a:lnTo>
                <a:lnTo>
                  <a:pt x="401" y="4320"/>
                </a:lnTo>
                <a:lnTo>
                  <a:pt x="396" y="4320"/>
                </a:lnTo>
                <a:lnTo>
                  <a:pt x="390" y="4320"/>
                </a:lnTo>
                <a:lnTo>
                  <a:pt x="384" y="4320"/>
                </a:lnTo>
                <a:lnTo>
                  <a:pt x="378" y="4320"/>
                </a:lnTo>
                <a:lnTo>
                  <a:pt x="373" y="4320"/>
                </a:lnTo>
                <a:lnTo>
                  <a:pt x="367" y="4320"/>
                </a:lnTo>
                <a:lnTo>
                  <a:pt x="361" y="4320"/>
                </a:lnTo>
                <a:lnTo>
                  <a:pt x="356" y="4320"/>
                </a:lnTo>
                <a:lnTo>
                  <a:pt x="350" y="4320"/>
                </a:lnTo>
                <a:lnTo>
                  <a:pt x="345" y="4320"/>
                </a:lnTo>
                <a:lnTo>
                  <a:pt x="339" y="4320"/>
                </a:lnTo>
                <a:lnTo>
                  <a:pt x="334" y="4320"/>
                </a:lnTo>
                <a:lnTo>
                  <a:pt x="328" y="4320"/>
                </a:lnTo>
                <a:lnTo>
                  <a:pt x="323" y="4320"/>
                </a:lnTo>
                <a:lnTo>
                  <a:pt x="318" y="4320"/>
                </a:lnTo>
                <a:lnTo>
                  <a:pt x="313" y="4320"/>
                </a:lnTo>
                <a:lnTo>
                  <a:pt x="307" y="4320"/>
                </a:lnTo>
                <a:lnTo>
                  <a:pt x="302" y="4320"/>
                </a:lnTo>
                <a:lnTo>
                  <a:pt x="297" y="4320"/>
                </a:lnTo>
                <a:lnTo>
                  <a:pt x="292" y="4320"/>
                </a:lnTo>
                <a:lnTo>
                  <a:pt x="287" y="4320"/>
                </a:lnTo>
                <a:lnTo>
                  <a:pt x="282" y="4320"/>
                </a:lnTo>
                <a:lnTo>
                  <a:pt x="277" y="4320"/>
                </a:lnTo>
                <a:lnTo>
                  <a:pt x="272" y="4320"/>
                </a:lnTo>
                <a:lnTo>
                  <a:pt x="267" y="4320"/>
                </a:lnTo>
                <a:lnTo>
                  <a:pt x="262" y="4320"/>
                </a:lnTo>
                <a:lnTo>
                  <a:pt x="257" y="4320"/>
                </a:lnTo>
                <a:lnTo>
                  <a:pt x="252" y="4320"/>
                </a:lnTo>
                <a:lnTo>
                  <a:pt x="248" y="4320"/>
                </a:lnTo>
                <a:lnTo>
                  <a:pt x="243" y="4320"/>
                </a:lnTo>
                <a:lnTo>
                  <a:pt x="238" y="4320"/>
                </a:lnTo>
                <a:lnTo>
                  <a:pt x="234" y="4320"/>
                </a:lnTo>
                <a:lnTo>
                  <a:pt x="229" y="4320"/>
                </a:lnTo>
                <a:lnTo>
                  <a:pt x="224" y="4320"/>
                </a:lnTo>
                <a:lnTo>
                  <a:pt x="220" y="4320"/>
                </a:lnTo>
                <a:lnTo>
                  <a:pt x="215" y="4320"/>
                </a:lnTo>
                <a:lnTo>
                  <a:pt x="211" y="4320"/>
                </a:lnTo>
                <a:lnTo>
                  <a:pt x="207" y="4320"/>
                </a:lnTo>
                <a:lnTo>
                  <a:pt x="202" y="4320"/>
                </a:lnTo>
                <a:lnTo>
                  <a:pt x="198" y="4320"/>
                </a:lnTo>
                <a:lnTo>
                  <a:pt x="194" y="4320"/>
                </a:lnTo>
                <a:lnTo>
                  <a:pt x="190" y="4320"/>
                </a:lnTo>
                <a:lnTo>
                  <a:pt x="185" y="4320"/>
                </a:lnTo>
                <a:lnTo>
                  <a:pt x="181" y="4320"/>
                </a:lnTo>
                <a:lnTo>
                  <a:pt x="177" y="4320"/>
                </a:lnTo>
                <a:lnTo>
                  <a:pt x="173" y="4320"/>
                </a:lnTo>
                <a:lnTo>
                  <a:pt x="169" y="4320"/>
                </a:lnTo>
                <a:lnTo>
                  <a:pt x="165" y="4320"/>
                </a:lnTo>
                <a:lnTo>
                  <a:pt x="161" y="4320"/>
                </a:lnTo>
                <a:lnTo>
                  <a:pt x="157" y="4320"/>
                </a:lnTo>
                <a:lnTo>
                  <a:pt x="153" y="4320"/>
                </a:lnTo>
                <a:lnTo>
                  <a:pt x="150" y="4320"/>
                </a:lnTo>
                <a:lnTo>
                  <a:pt x="146" y="4320"/>
                </a:lnTo>
                <a:lnTo>
                  <a:pt x="142" y="4320"/>
                </a:lnTo>
                <a:lnTo>
                  <a:pt x="139" y="4320"/>
                </a:lnTo>
                <a:lnTo>
                  <a:pt x="135" y="4320"/>
                </a:lnTo>
                <a:lnTo>
                  <a:pt x="131" y="4320"/>
                </a:lnTo>
                <a:lnTo>
                  <a:pt x="128" y="4320"/>
                </a:lnTo>
                <a:lnTo>
                  <a:pt x="124" y="4320"/>
                </a:lnTo>
                <a:lnTo>
                  <a:pt x="121" y="4320"/>
                </a:lnTo>
                <a:lnTo>
                  <a:pt x="118" y="4320"/>
                </a:lnTo>
                <a:lnTo>
                  <a:pt x="114" y="4320"/>
                </a:lnTo>
                <a:lnTo>
                  <a:pt x="111" y="4320"/>
                </a:lnTo>
                <a:lnTo>
                  <a:pt x="108" y="4320"/>
                </a:lnTo>
                <a:lnTo>
                  <a:pt x="104" y="4320"/>
                </a:lnTo>
                <a:lnTo>
                  <a:pt x="101" y="4320"/>
                </a:lnTo>
                <a:lnTo>
                  <a:pt x="98" y="4320"/>
                </a:lnTo>
                <a:lnTo>
                  <a:pt x="95" y="4320"/>
                </a:lnTo>
                <a:lnTo>
                  <a:pt x="92" y="4320"/>
                </a:lnTo>
                <a:lnTo>
                  <a:pt x="89" y="4320"/>
                </a:lnTo>
                <a:lnTo>
                  <a:pt x="86" y="4320"/>
                </a:lnTo>
                <a:lnTo>
                  <a:pt x="83" y="4320"/>
                </a:lnTo>
                <a:lnTo>
                  <a:pt x="80" y="4320"/>
                </a:lnTo>
                <a:lnTo>
                  <a:pt x="78" y="4320"/>
                </a:lnTo>
                <a:lnTo>
                  <a:pt x="75" y="4320"/>
                </a:lnTo>
                <a:lnTo>
                  <a:pt x="72" y="4320"/>
                </a:lnTo>
                <a:lnTo>
                  <a:pt x="70" y="4320"/>
                </a:lnTo>
                <a:lnTo>
                  <a:pt x="67" y="4320"/>
                </a:lnTo>
                <a:lnTo>
                  <a:pt x="64" y="4320"/>
                </a:lnTo>
                <a:lnTo>
                  <a:pt x="62" y="4320"/>
                </a:lnTo>
                <a:lnTo>
                  <a:pt x="59" y="4320"/>
                </a:lnTo>
                <a:lnTo>
                  <a:pt x="57" y="4320"/>
                </a:lnTo>
                <a:lnTo>
                  <a:pt x="55" y="4320"/>
                </a:lnTo>
                <a:lnTo>
                  <a:pt x="52" y="4320"/>
                </a:lnTo>
                <a:lnTo>
                  <a:pt x="50" y="4320"/>
                </a:lnTo>
                <a:lnTo>
                  <a:pt x="48" y="4320"/>
                </a:lnTo>
                <a:lnTo>
                  <a:pt x="46" y="4320"/>
                </a:lnTo>
                <a:lnTo>
                  <a:pt x="43" y="4320"/>
                </a:lnTo>
                <a:lnTo>
                  <a:pt x="41" y="4320"/>
                </a:lnTo>
                <a:lnTo>
                  <a:pt x="39" y="4320"/>
                </a:lnTo>
                <a:lnTo>
                  <a:pt x="37" y="4320"/>
                </a:lnTo>
                <a:lnTo>
                  <a:pt x="35" y="4320"/>
                </a:lnTo>
                <a:lnTo>
                  <a:pt x="34" y="4320"/>
                </a:lnTo>
                <a:lnTo>
                  <a:pt x="32" y="4320"/>
                </a:lnTo>
                <a:lnTo>
                  <a:pt x="30" y="4320"/>
                </a:lnTo>
                <a:lnTo>
                  <a:pt x="28" y="4320"/>
                </a:lnTo>
                <a:lnTo>
                  <a:pt x="26" y="4320"/>
                </a:lnTo>
                <a:lnTo>
                  <a:pt x="25" y="4320"/>
                </a:lnTo>
                <a:lnTo>
                  <a:pt x="23" y="4320"/>
                </a:lnTo>
                <a:lnTo>
                  <a:pt x="22" y="4320"/>
                </a:lnTo>
                <a:lnTo>
                  <a:pt x="20" y="4320"/>
                </a:lnTo>
                <a:lnTo>
                  <a:pt x="19" y="4320"/>
                </a:lnTo>
                <a:lnTo>
                  <a:pt x="17" y="4320"/>
                </a:lnTo>
                <a:lnTo>
                  <a:pt x="16" y="4320"/>
                </a:lnTo>
                <a:lnTo>
                  <a:pt x="15" y="4320"/>
                </a:lnTo>
                <a:lnTo>
                  <a:pt x="14" y="4320"/>
                </a:lnTo>
                <a:lnTo>
                  <a:pt x="12" y="4320"/>
                </a:lnTo>
                <a:lnTo>
                  <a:pt x="11" y="4320"/>
                </a:lnTo>
                <a:lnTo>
                  <a:pt x="10" y="4320"/>
                </a:lnTo>
                <a:lnTo>
                  <a:pt x="9" y="4320"/>
                </a:lnTo>
                <a:lnTo>
                  <a:pt x="8" y="4320"/>
                </a:lnTo>
                <a:lnTo>
                  <a:pt x="7" y="4320"/>
                </a:lnTo>
                <a:lnTo>
                  <a:pt x="6" y="4320"/>
                </a:lnTo>
                <a:lnTo>
                  <a:pt x="6" y="4320"/>
                </a:lnTo>
                <a:lnTo>
                  <a:pt x="5" y="4320"/>
                </a:lnTo>
                <a:lnTo>
                  <a:pt x="4" y="4320"/>
                </a:lnTo>
                <a:lnTo>
                  <a:pt x="3" y="4320"/>
                </a:lnTo>
                <a:lnTo>
                  <a:pt x="3" y="4320"/>
                </a:lnTo>
                <a:lnTo>
                  <a:pt x="2" y="4320"/>
                </a:lnTo>
                <a:lnTo>
                  <a:pt x="2" y="4320"/>
                </a:lnTo>
                <a:lnTo>
                  <a:pt x="1" y="4320"/>
                </a:lnTo>
                <a:lnTo>
                  <a:pt x="1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19"/>
                </a:lnTo>
                <a:lnTo>
                  <a:pt x="0" y="4319"/>
                </a:lnTo>
                <a:lnTo>
                  <a:pt x="0" y="4319"/>
                </a:lnTo>
                <a:lnTo>
                  <a:pt x="0" y="4319"/>
                </a:lnTo>
                <a:lnTo>
                  <a:pt x="0" y="4319"/>
                </a:lnTo>
                <a:lnTo>
                  <a:pt x="0" y="4318"/>
                </a:lnTo>
                <a:lnTo>
                  <a:pt x="0" y="4318"/>
                </a:lnTo>
                <a:lnTo>
                  <a:pt x="0" y="4317"/>
                </a:lnTo>
                <a:lnTo>
                  <a:pt x="0" y="4317"/>
                </a:lnTo>
                <a:lnTo>
                  <a:pt x="0" y="4316"/>
                </a:lnTo>
                <a:lnTo>
                  <a:pt x="0" y="4315"/>
                </a:lnTo>
                <a:lnTo>
                  <a:pt x="0" y="4314"/>
                </a:lnTo>
                <a:lnTo>
                  <a:pt x="0" y="4313"/>
                </a:lnTo>
                <a:lnTo>
                  <a:pt x="0" y="4313"/>
                </a:lnTo>
                <a:lnTo>
                  <a:pt x="0" y="4311"/>
                </a:lnTo>
                <a:lnTo>
                  <a:pt x="0" y="4310"/>
                </a:lnTo>
                <a:lnTo>
                  <a:pt x="0" y="4309"/>
                </a:lnTo>
                <a:lnTo>
                  <a:pt x="0" y="4308"/>
                </a:lnTo>
                <a:lnTo>
                  <a:pt x="0" y="4307"/>
                </a:lnTo>
                <a:lnTo>
                  <a:pt x="0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1"/>
                </a:lnTo>
                <a:lnTo>
                  <a:pt x="0" y="4299"/>
                </a:lnTo>
                <a:lnTo>
                  <a:pt x="0" y="4297"/>
                </a:lnTo>
                <a:lnTo>
                  <a:pt x="0" y="4296"/>
                </a:lnTo>
                <a:lnTo>
                  <a:pt x="0" y="4294"/>
                </a:lnTo>
                <a:lnTo>
                  <a:pt x="0" y="4292"/>
                </a:lnTo>
                <a:lnTo>
                  <a:pt x="0" y="4290"/>
                </a:lnTo>
                <a:lnTo>
                  <a:pt x="0" y="4288"/>
                </a:lnTo>
                <a:lnTo>
                  <a:pt x="0" y="4286"/>
                </a:lnTo>
                <a:lnTo>
                  <a:pt x="0" y="4284"/>
                </a:lnTo>
                <a:lnTo>
                  <a:pt x="0" y="4281"/>
                </a:lnTo>
                <a:lnTo>
                  <a:pt x="0" y="4279"/>
                </a:lnTo>
                <a:lnTo>
                  <a:pt x="0" y="4277"/>
                </a:lnTo>
                <a:lnTo>
                  <a:pt x="0" y="4274"/>
                </a:lnTo>
                <a:lnTo>
                  <a:pt x="0" y="4272"/>
                </a:lnTo>
                <a:lnTo>
                  <a:pt x="0" y="4269"/>
                </a:lnTo>
                <a:lnTo>
                  <a:pt x="0" y="4267"/>
                </a:lnTo>
                <a:lnTo>
                  <a:pt x="0" y="4264"/>
                </a:lnTo>
                <a:lnTo>
                  <a:pt x="0" y="4261"/>
                </a:lnTo>
                <a:lnTo>
                  <a:pt x="0" y="4259"/>
                </a:lnTo>
                <a:lnTo>
                  <a:pt x="0" y="4256"/>
                </a:lnTo>
                <a:lnTo>
                  <a:pt x="0" y="4253"/>
                </a:lnTo>
                <a:lnTo>
                  <a:pt x="0" y="4250"/>
                </a:lnTo>
                <a:lnTo>
                  <a:pt x="0" y="4247"/>
                </a:lnTo>
                <a:lnTo>
                  <a:pt x="0" y="4244"/>
                </a:lnTo>
                <a:lnTo>
                  <a:pt x="0" y="4240"/>
                </a:lnTo>
                <a:lnTo>
                  <a:pt x="0" y="4237"/>
                </a:lnTo>
                <a:lnTo>
                  <a:pt x="0" y="4234"/>
                </a:lnTo>
                <a:lnTo>
                  <a:pt x="0" y="4231"/>
                </a:lnTo>
                <a:lnTo>
                  <a:pt x="0" y="4227"/>
                </a:lnTo>
                <a:lnTo>
                  <a:pt x="0" y="4224"/>
                </a:lnTo>
                <a:lnTo>
                  <a:pt x="0" y="4220"/>
                </a:lnTo>
                <a:lnTo>
                  <a:pt x="0" y="4217"/>
                </a:lnTo>
                <a:lnTo>
                  <a:pt x="0" y="4213"/>
                </a:lnTo>
                <a:lnTo>
                  <a:pt x="0" y="4209"/>
                </a:lnTo>
                <a:lnTo>
                  <a:pt x="0" y="4205"/>
                </a:lnTo>
                <a:lnTo>
                  <a:pt x="0" y="4202"/>
                </a:lnTo>
                <a:lnTo>
                  <a:pt x="0" y="4198"/>
                </a:lnTo>
                <a:lnTo>
                  <a:pt x="0" y="4194"/>
                </a:lnTo>
                <a:lnTo>
                  <a:pt x="0" y="4190"/>
                </a:lnTo>
                <a:lnTo>
                  <a:pt x="0" y="4186"/>
                </a:lnTo>
                <a:lnTo>
                  <a:pt x="0" y="4182"/>
                </a:lnTo>
                <a:lnTo>
                  <a:pt x="0" y="4177"/>
                </a:lnTo>
                <a:lnTo>
                  <a:pt x="0" y="4173"/>
                </a:lnTo>
                <a:lnTo>
                  <a:pt x="0" y="4169"/>
                </a:lnTo>
                <a:lnTo>
                  <a:pt x="0" y="4165"/>
                </a:lnTo>
                <a:lnTo>
                  <a:pt x="0" y="4160"/>
                </a:lnTo>
                <a:lnTo>
                  <a:pt x="0" y="4156"/>
                </a:lnTo>
                <a:lnTo>
                  <a:pt x="0" y="4151"/>
                </a:lnTo>
                <a:lnTo>
                  <a:pt x="0" y="4147"/>
                </a:lnTo>
                <a:lnTo>
                  <a:pt x="0" y="4142"/>
                </a:lnTo>
                <a:lnTo>
                  <a:pt x="0" y="4137"/>
                </a:lnTo>
                <a:lnTo>
                  <a:pt x="0" y="4133"/>
                </a:lnTo>
                <a:lnTo>
                  <a:pt x="0" y="4128"/>
                </a:lnTo>
                <a:lnTo>
                  <a:pt x="0" y="4123"/>
                </a:lnTo>
                <a:lnTo>
                  <a:pt x="0" y="4118"/>
                </a:lnTo>
                <a:lnTo>
                  <a:pt x="0" y="4113"/>
                </a:lnTo>
                <a:lnTo>
                  <a:pt x="0" y="4108"/>
                </a:lnTo>
                <a:lnTo>
                  <a:pt x="0" y="4103"/>
                </a:lnTo>
                <a:lnTo>
                  <a:pt x="0" y="4098"/>
                </a:lnTo>
                <a:lnTo>
                  <a:pt x="0" y="4093"/>
                </a:lnTo>
                <a:lnTo>
                  <a:pt x="0" y="4088"/>
                </a:lnTo>
                <a:lnTo>
                  <a:pt x="0" y="4082"/>
                </a:lnTo>
                <a:lnTo>
                  <a:pt x="0" y="4077"/>
                </a:lnTo>
                <a:lnTo>
                  <a:pt x="0" y="4072"/>
                </a:lnTo>
                <a:lnTo>
                  <a:pt x="0" y="4066"/>
                </a:lnTo>
                <a:lnTo>
                  <a:pt x="0" y="4061"/>
                </a:lnTo>
                <a:lnTo>
                  <a:pt x="0" y="4055"/>
                </a:lnTo>
                <a:lnTo>
                  <a:pt x="0" y="4050"/>
                </a:lnTo>
                <a:lnTo>
                  <a:pt x="0" y="4044"/>
                </a:lnTo>
                <a:lnTo>
                  <a:pt x="0" y="4039"/>
                </a:lnTo>
                <a:lnTo>
                  <a:pt x="0" y="4033"/>
                </a:lnTo>
                <a:lnTo>
                  <a:pt x="0" y="4027"/>
                </a:lnTo>
                <a:lnTo>
                  <a:pt x="0" y="4021"/>
                </a:lnTo>
                <a:lnTo>
                  <a:pt x="0" y="4015"/>
                </a:lnTo>
                <a:lnTo>
                  <a:pt x="0" y="4010"/>
                </a:lnTo>
                <a:lnTo>
                  <a:pt x="0" y="4004"/>
                </a:lnTo>
                <a:lnTo>
                  <a:pt x="0" y="3998"/>
                </a:lnTo>
                <a:lnTo>
                  <a:pt x="0" y="3991"/>
                </a:lnTo>
                <a:lnTo>
                  <a:pt x="0" y="3985"/>
                </a:lnTo>
                <a:lnTo>
                  <a:pt x="0" y="3979"/>
                </a:lnTo>
                <a:lnTo>
                  <a:pt x="0" y="3973"/>
                </a:lnTo>
                <a:lnTo>
                  <a:pt x="0" y="3967"/>
                </a:lnTo>
                <a:lnTo>
                  <a:pt x="0" y="3960"/>
                </a:lnTo>
                <a:lnTo>
                  <a:pt x="0" y="3954"/>
                </a:lnTo>
                <a:lnTo>
                  <a:pt x="0" y="3948"/>
                </a:lnTo>
                <a:lnTo>
                  <a:pt x="0" y="3941"/>
                </a:lnTo>
                <a:lnTo>
                  <a:pt x="0" y="3935"/>
                </a:lnTo>
                <a:lnTo>
                  <a:pt x="0" y="3928"/>
                </a:lnTo>
                <a:lnTo>
                  <a:pt x="0" y="3922"/>
                </a:lnTo>
                <a:lnTo>
                  <a:pt x="0" y="3915"/>
                </a:lnTo>
                <a:lnTo>
                  <a:pt x="0" y="3908"/>
                </a:lnTo>
                <a:lnTo>
                  <a:pt x="0" y="3902"/>
                </a:lnTo>
                <a:lnTo>
                  <a:pt x="0" y="3895"/>
                </a:lnTo>
                <a:lnTo>
                  <a:pt x="0" y="3888"/>
                </a:lnTo>
                <a:lnTo>
                  <a:pt x="0" y="3881"/>
                </a:lnTo>
                <a:lnTo>
                  <a:pt x="0" y="3874"/>
                </a:lnTo>
                <a:lnTo>
                  <a:pt x="0" y="3867"/>
                </a:lnTo>
                <a:lnTo>
                  <a:pt x="0" y="3861"/>
                </a:lnTo>
                <a:lnTo>
                  <a:pt x="0" y="3854"/>
                </a:lnTo>
                <a:lnTo>
                  <a:pt x="0" y="3846"/>
                </a:lnTo>
                <a:lnTo>
                  <a:pt x="0" y="3839"/>
                </a:lnTo>
                <a:lnTo>
                  <a:pt x="0" y="3832"/>
                </a:lnTo>
                <a:lnTo>
                  <a:pt x="0" y="3825"/>
                </a:lnTo>
                <a:lnTo>
                  <a:pt x="0" y="3818"/>
                </a:lnTo>
                <a:lnTo>
                  <a:pt x="0" y="3811"/>
                </a:lnTo>
                <a:lnTo>
                  <a:pt x="0" y="3803"/>
                </a:lnTo>
                <a:lnTo>
                  <a:pt x="0" y="3796"/>
                </a:lnTo>
                <a:lnTo>
                  <a:pt x="0" y="3788"/>
                </a:lnTo>
                <a:lnTo>
                  <a:pt x="0" y="3781"/>
                </a:lnTo>
                <a:lnTo>
                  <a:pt x="0" y="3774"/>
                </a:lnTo>
                <a:lnTo>
                  <a:pt x="0" y="3766"/>
                </a:lnTo>
                <a:lnTo>
                  <a:pt x="0" y="3758"/>
                </a:lnTo>
                <a:lnTo>
                  <a:pt x="0" y="3751"/>
                </a:lnTo>
                <a:lnTo>
                  <a:pt x="0" y="3743"/>
                </a:lnTo>
                <a:lnTo>
                  <a:pt x="0" y="3736"/>
                </a:lnTo>
                <a:lnTo>
                  <a:pt x="0" y="3728"/>
                </a:lnTo>
                <a:lnTo>
                  <a:pt x="0" y="3720"/>
                </a:lnTo>
                <a:lnTo>
                  <a:pt x="0" y="3712"/>
                </a:lnTo>
                <a:lnTo>
                  <a:pt x="0" y="3704"/>
                </a:lnTo>
                <a:lnTo>
                  <a:pt x="0" y="3697"/>
                </a:lnTo>
                <a:lnTo>
                  <a:pt x="0" y="3689"/>
                </a:lnTo>
                <a:lnTo>
                  <a:pt x="0" y="3681"/>
                </a:lnTo>
                <a:lnTo>
                  <a:pt x="0" y="3673"/>
                </a:lnTo>
                <a:lnTo>
                  <a:pt x="0" y="3665"/>
                </a:lnTo>
                <a:lnTo>
                  <a:pt x="0" y="3657"/>
                </a:lnTo>
                <a:lnTo>
                  <a:pt x="0" y="3649"/>
                </a:lnTo>
                <a:lnTo>
                  <a:pt x="0" y="3641"/>
                </a:lnTo>
                <a:lnTo>
                  <a:pt x="0" y="3632"/>
                </a:lnTo>
                <a:lnTo>
                  <a:pt x="0" y="3624"/>
                </a:lnTo>
                <a:lnTo>
                  <a:pt x="0" y="3616"/>
                </a:lnTo>
                <a:lnTo>
                  <a:pt x="0" y="3608"/>
                </a:lnTo>
                <a:lnTo>
                  <a:pt x="0" y="3599"/>
                </a:lnTo>
                <a:lnTo>
                  <a:pt x="0" y="3591"/>
                </a:lnTo>
                <a:lnTo>
                  <a:pt x="0" y="3583"/>
                </a:lnTo>
                <a:lnTo>
                  <a:pt x="0" y="3574"/>
                </a:lnTo>
                <a:lnTo>
                  <a:pt x="0" y="3566"/>
                </a:lnTo>
                <a:lnTo>
                  <a:pt x="0" y="3557"/>
                </a:lnTo>
                <a:lnTo>
                  <a:pt x="0" y="3549"/>
                </a:lnTo>
                <a:lnTo>
                  <a:pt x="0" y="3540"/>
                </a:lnTo>
                <a:lnTo>
                  <a:pt x="0" y="3532"/>
                </a:lnTo>
                <a:lnTo>
                  <a:pt x="0" y="3523"/>
                </a:lnTo>
                <a:lnTo>
                  <a:pt x="0" y="3514"/>
                </a:lnTo>
                <a:lnTo>
                  <a:pt x="0" y="3506"/>
                </a:lnTo>
                <a:lnTo>
                  <a:pt x="0" y="3497"/>
                </a:lnTo>
                <a:lnTo>
                  <a:pt x="0" y="3488"/>
                </a:lnTo>
                <a:lnTo>
                  <a:pt x="0" y="3480"/>
                </a:lnTo>
                <a:lnTo>
                  <a:pt x="0" y="3471"/>
                </a:lnTo>
                <a:lnTo>
                  <a:pt x="0" y="3462"/>
                </a:lnTo>
                <a:lnTo>
                  <a:pt x="0" y="3453"/>
                </a:lnTo>
                <a:lnTo>
                  <a:pt x="0" y="3444"/>
                </a:lnTo>
                <a:lnTo>
                  <a:pt x="0" y="3435"/>
                </a:lnTo>
                <a:lnTo>
                  <a:pt x="0" y="3426"/>
                </a:lnTo>
                <a:lnTo>
                  <a:pt x="0" y="3417"/>
                </a:lnTo>
                <a:lnTo>
                  <a:pt x="0" y="3408"/>
                </a:lnTo>
                <a:lnTo>
                  <a:pt x="0" y="3399"/>
                </a:lnTo>
                <a:lnTo>
                  <a:pt x="0" y="3390"/>
                </a:lnTo>
                <a:lnTo>
                  <a:pt x="0" y="3381"/>
                </a:lnTo>
                <a:lnTo>
                  <a:pt x="0" y="3372"/>
                </a:lnTo>
                <a:lnTo>
                  <a:pt x="0" y="3363"/>
                </a:lnTo>
                <a:lnTo>
                  <a:pt x="0" y="3354"/>
                </a:lnTo>
                <a:lnTo>
                  <a:pt x="0" y="3344"/>
                </a:lnTo>
                <a:lnTo>
                  <a:pt x="0" y="3335"/>
                </a:lnTo>
                <a:lnTo>
                  <a:pt x="0" y="3326"/>
                </a:lnTo>
                <a:lnTo>
                  <a:pt x="0" y="3316"/>
                </a:lnTo>
                <a:lnTo>
                  <a:pt x="0" y="3307"/>
                </a:lnTo>
                <a:lnTo>
                  <a:pt x="0" y="3298"/>
                </a:lnTo>
                <a:lnTo>
                  <a:pt x="0" y="3288"/>
                </a:lnTo>
                <a:lnTo>
                  <a:pt x="0" y="3279"/>
                </a:lnTo>
                <a:lnTo>
                  <a:pt x="0" y="3270"/>
                </a:lnTo>
                <a:lnTo>
                  <a:pt x="0" y="3260"/>
                </a:lnTo>
                <a:lnTo>
                  <a:pt x="0" y="3251"/>
                </a:lnTo>
                <a:lnTo>
                  <a:pt x="0" y="3241"/>
                </a:lnTo>
                <a:lnTo>
                  <a:pt x="0" y="3232"/>
                </a:lnTo>
                <a:lnTo>
                  <a:pt x="0" y="3222"/>
                </a:lnTo>
                <a:lnTo>
                  <a:pt x="0" y="3212"/>
                </a:lnTo>
                <a:lnTo>
                  <a:pt x="0" y="3203"/>
                </a:lnTo>
                <a:lnTo>
                  <a:pt x="0" y="3193"/>
                </a:lnTo>
                <a:lnTo>
                  <a:pt x="0" y="3184"/>
                </a:lnTo>
                <a:lnTo>
                  <a:pt x="0" y="3174"/>
                </a:lnTo>
                <a:lnTo>
                  <a:pt x="0" y="3164"/>
                </a:lnTo>
                <a:lnTo>
                  <a:pt x="0" y="3154"/>
                </a:lnTo>
                <a:lnTo>
                  <a:pt x="0" y="3145"/>
                </a:lnTo>
                <a:lnTo>
                  <a:pt x="0" y="3135"/>
                </a:lnTo>
                <a:lnTo>
                  <a:pt x="0" y="3125"/>
                </a:lnTo>
                <a:lnTo>
                  <a:pt x="0" y="3115"/>
                </a:lnTo>
                <a:lnTo>
                  <a:pt x="0" y="3105"/>
                </a:lnTo>
                <a:lnTo>
                  <a:pt x="0" y="3096"/>
                </a:lnTo>
                <a:lnTo>
                  <a:pt x="0" y="3086"/>
                </a:lnTo>
                <a:lnTo>
                  <a:pt x="0" y="3076"/>
                </a:lnTo>
                <a:lnTo>
                  <a:pt x="0" y="3066"/>
                </a:lnTo>
                <a:lnTo>
                  <a:pt x="0" y="3056"/>
                </a:lnTo>
                <a:lnTo>
                  <a:pt x="0" y="3046"/>
                </a:lnTo>
                <a:lnTo>
                  <a:pt x="0" y="3036"/>
                </a:lnTo>
                <a:lnTo>
                  <a:pt x="0" y="3026"/>
                </a:lnTo>
                <a:lnTo>
                  <a:pt x="0" y="3016"/>
                </a:lnTo>
                <a:lnTo>
                  <a:pt x="0" y="3006"/>
                </a:lnTo>
                <a:lnTo>
                  <a:pt x="0" y="2996"/>
                </a:lnTo>
                <a:lnTo>
                  <a:pt x="0" y="2986"/>
                </a:lnTo>
                <a:lnTo>
                  <a:pt x="0" y="2976"/>
                </a:lnTo>
                <a:lnTo>
                  <a:pt x="0" y="2965"/>
                </a:lnTo>
                <a:lnTo>
                  <a:pt x="0" y="2955"/>
                </a:lnTo>
                <a:lnTo>
                  <a:pt x="0" y="2945"/>
                </a:lnTo>
                <a:lnTo>
                  <a:pt x="0" y="2935"/>
                </a:lnTo>
                <a:lnTo>
                  <a:pt x="0" y="2925"/>
                </a:lnTo>
                <a:lnTo>
                  <a:pt x="0" y="2915"/>
                </a:lnTo>
                <a:lnTo>
                  <a:pt x="0" y="2904"/>
                </a:lnTo>
                <a:lnTo>
                  <a:pt x="0" y="2894"/>
                </a:lnTo>
                <a:lnTo>
                  <a:pt x="0" y="2884"/>
                </a:lnTo>
                <a:lnTo>
                  <a:pt x="0" y="2874"/>
                </a:lnTo>
                <a:lnTo>
                  <a:pt x="0" y="2863"/>
                </a:lnTo>
                <a:lnTo>
                  <a:pt x="0" y="2853"/>
                </a:lnTo>
                <a:lnTo>
                  <a:pt x="0" y="2843"/>
                </a:lnTo>
                <a:lnTo>
                  <a:pt x="0" y="2832"/>
                </a:lnTo>
                <a:lnTo>
                  <a:pt x="0" y="2822"/>
                </a:lnTo>
                <a:lnTo>
                  <a:pt x="0" y="2812"/>
                </a:lnTo>
                <a:lnTo>
                  <a:pt x="0" y="2801"/>
                </a:lnTo>
                <a:lnTo>
                  <a:pt x="0" y="2791"/>
                </a:lnTo>
                <a:lnTo>
                  <a:pt x="0" y="2780"/>
                </a:lnTo>
                <a:lnTo>
                  <a:pt x="0" y="2770"/>
                </a:lnTo>
                <a:lnTo>
                  <a:pt x="0" y="2759"/>
                </a:lnTo>
                <a:lnTo>
                  <a:pt x="0" y="2749"/>
                </a:lnTo>
                <a:lnTo>
                  <a:pt x="0" y="2738"/>
                </a:lnTo>
                <a:lnTo>
                  <a:pt x="0" y="2728"/>
                </a:lnTo>
                <a:lnTo>
                  <a:pt x="0" y="2717"/>
                </a:lnTo>
                <a:lnTo>
                  <a:pt x="0" y="2707"/>
                </a:lnTo>
                <a:lnTo>
                  <a:pt x="0" y="2696"/>
                </a:lnTo>
                <a:lnTo>
                  <a:pt x="0" y="2686"/>
                </a:lnTo>
                <a:lnTo>
                  <a:pt x="0" y="2675"/>
                </a:lnTo>
                <a:lnTo>
                  <a:pt x="0" y="2665"/>
                </a:lnTo>
                <a:lnTo>
                  <a:pt x="0" y="2654"/>
                </a:lnTo>
                <a:lnTo>
                  <a:pt x="0" y="2644"/>
                </a:lnTo>
                <a:lnTo>
                  <a:pt x="0" y="2633"/>
                </a:lnTo>
                <a:lnTo>
                  <a:pt x="0" y="2622"/>
                </a:lnTo>
                <a:lnTo>
                  <a:pt x="0" y="2612"/>
                </a:lnTo>
                <a:lnTo>
                  <a:pt x="0" y="2601"/>
                </a:lnTo>
                <a:lnTo>
                  <a:pt x="0" y="2591"/>
                </a:lnTo>
                <a:lnTo>
                  <a:pt x="0" y="2580"/>
                </a:lnTo>
                <a:lnTo>
                  <a:pt x="0" y="2569"/>
                </a:lnTo>
                <a:lnTo>
                  <a:pt x="0" y="2559"/>
                </a:lnTo>
                <a:lnTo>
                  <a:pt x="0" y="2548"/>
                </a:lnTo>
                <a:lnTo>
                  <a:pt x="0" y="2537"/>
                </a:lnTo>
                <a:lnTo>
                  <a:pt x="0" y="2527"/>
                </a:lnTo>
                <a:lnTo>
                  <a:pt x="0" y="2516"/>
                </a:lnTo>
                <a:lnTo>
                  <a:pt x="0" y="2505"/>
                </a:lnTo>
                <a:lnTo>
                  <a:pt x="0" y="2494"/>
                </a:lnTo>
                <a:lnTo>
                  <a:pt x="0" y="2484"/>
                </a:lnTo>
                <a:lnTo>
                  <a:pt x="0" y="2473"/>
                </a:lnTo>
                <a:lnTo>
                  <a:pt x="0" y="2462"/>
                </a:lnTo>
                <a:lnTo>
                  <a:pt x="0" y="2451"/>
                </a:lnTo>
                <a:lnTo>
                  <a:pt x="0" y="2441"/>
                </a:lnTo>
                <a:lnTo>
                  <a:pt x="0" y="2430"/>
                </a:lnTo>
                <a:lnTo>
                  <a:pt x="0" y="2419"/>
                </a:lnTo>
                <a:lnTo>
                  <a:pt x="0" y="2408"/>
                </a:lnTo>
                <a:lnTo>
                  <a:pt x="0" y="2398"/>
                </a:lnTo>
                <a:lnTo>
                  <a:pt x="0" y="2387"/>
                </a:lnTo>
                <a:lnTo>
                  <a:pt x="0" y="2376"/>
                </a:lnTo>
                <a:lnTo>
                  <a:pt x="0" y="2365"/>
                </a:lnTo>
                <a:lnTo>
                  <a:pt x="0" y="2355"/>
                </a:lnTo>
                <a:lnTo>
                  <a:pt x="0" y="2344"/>
                </a:lnTo>
                <a:lnTo>
                  <a:pt x="0" y="2333"/>
                </a:lnTo>
                <a:lnTo>
                  <a:pt x="0" y="2322"/>
                </a:lnTo>
                <a:lnTo>
                  <a:pt x="0" y="2311"/>
                </a:lnTo>
                <a:lnTo>
                  <a:pt x="0" y="2301"/>
                </a:lnTo>
                <a:lnTo>
                  <a:pt x="0" y="2290"/>
                </a:lnTo>
                <a:lnTo>
                  <a:pt x="0" y="2279"/>
                </a:lnTo>
                <a:lnTo>
                  <a:pt x="0" y="2268"/>
                </a:lnTo>
                <a:lnTo>
                  <a:pt x="0" y="2257"/>
                </a:lnTo>
                <a:lnTo>
                  <a:pt x="0" y="2246"/>
                </a:lnTo>
                <a:lnTo>
                  <a:pt x="0" y="2236"/>
                </a:lnTo>
                <a:lnTo>
                  <a:pt x="0" y="2225"/>
                </a:lnTo>
                <a:lnTo>
                  <a:pt x="0" y="2214"/>
                </a:lnTo>
                <a:lnTo>
                  <a:pt x="0" y="2203"/>
                </a:lnTo>
                <a:lnTo>
                  <a:pt x="0" y="2192"/>
                </a:lnTo>
                <a:lnTo>
                  <a:pt x="0" y="2181"/>
                </a:lnTo>
                <a:lnTo>
                  <a:pt x="0" y="2171"/>
                </a:lnTo>
                <a:lnTo>
                  <a:pt x="0" y="2160"/>
                </a:lnTo>
                <a:lnTo>
                  <a:pt x="0" y="2149"/>
                </a:lnTo>
                <a:lnTo>
                  <a:pt x="0" y="2138"/>
                </a:lnTo>
                <a:lnTo>
                  <a:pt x="0" y="2127"/>
                </a:lnTo>
                <a:lnTo>
                  <a:pt x="0" y="2116"/>
                </a:lnTo>
                <a:lnTo>
                  <a:pt x="0" y="2106"/>
                </a:lnTo>
                <a:lnTo>
                  <a:pt x="0" y="2095"/>
                </a:lnTo>
                <a:lnTo>
                  <a:pt x="0" y="2084"/>
                </a:lnTo>
                <a:lnTo>
                  <a:pt x="0" y="2073"/>
                </a:lnTo>
                <a:lnTo>
                  <a:pt x="0" y="2062"/>
                </a:lnTo>
                <a:lnTo>
                  <a:pt x="0" y="2051"/>
                </a:lnTo>
                <a:lnTo>
                  <a:pt x="0" y="2041"/>
                </a:lnTo>
                <a:lnTo>
                  <a:pt x="0" y="2030"/>
                </a:lnTo>
                <a:lnTo>
                  <a:pt x="0" y="2019"/>
                </a:lnTo>
                <a:lnTo>
                  <a:pt x="0" y="2008"/>
                </a:lnTo>
                <a:lnTo>
                  <a:pt x="0" y="1997"/>
                </a:lnTo>
                <a:lnTo>
                  <a:pt x="0" y="1987"/>
                </a:lnTo>
                <a:lnTo>
                  <a:pt x="0" y="1976"/>
                </a:lnTo>
                <a:lnTo>
                  <a:pt x="0" y="1965"/>
                </a:lnTo>
                <a:lnTo>
                  <a:pt x="0" y="1954"/>
                </a:lnTo>
                <a:lnTo>
                  <a:pt x="0" y="1943"/>
                </a:lnTo>
                <a:lnTo>
                  <a:pt x="0" y="1933"/>
                </a:lnTo>
                <a:lnTo>
                  <a:pt x="0" y="1922"/>
                </a:lnTo>
                <a:lnTo>
                  <a:pt x="0" y="1911"/>
                </a:lnTo>
                <a:lnTo>
                  <a:pt x="0" y="1900"/>
                </a:lnTo>
                <a:lnTo>
                  <a:pt x="0" y="1889"/>
                </a:lnTo>
                <a:lnTo>
                  <a:pt x="0" y="1879"/>
                </a:lnTo>
                <a:lnTo>
                  <a:pt x="0" y="1868"/>
                </a:lnTo>
                <a:lnTo>
                  <a:pt x="0" y="1857"/>
                </a:lnTo>
                <a:lnTo>
                  <a:pt x="0" y="1847"/>
                </a:lnTo>
                <a:lnTo>
                  <a:pt x="0" y="1836"/>
                </a:lnTo>
                <a:lnTo>
                  <a:pt x="0" y="1825"/>
                </a:lnTo>
                <a:lnTo>
                  <a:pt x="0" y="1814"/>
                </a:lnTo>
                <a:lnTo>
                  <a:pt x="0" y="1804"/>
                </a:lnTo>
                <a:lnTo>
                  <a:pt x="0" y="1793"/>
                </a:lnTo>
                <a:lnTo>
                  <a:pt x="0" y="1782"/>
                </a:lnTo>
                <a:lnTo>
                  <a:pt x="0" y="1772"/>
                </a:lnTo>
                <a:lnTo>
                  <a:pt x="0" y="1761"/>
                </a:lnTo>
                <a:lnTo>
                  <a:pt x="0" y="1750"/>
                </a:lnTo>
                <a:lnTo>
                  <a:pt x="0" y="1740"/>
                </a:lnTo>
                <a:lnTo>
                  <a:pt x="0" y="1729"/>
                </a:lnTo>
                <a:lnTo>
                  <a:pt x="0" y="1718"/>
                </a:lnTo>
                <a:lnTo>
                  <a:pt x="0" y="1708"/>
                </a:lnTo>
                <a:lnTo>
                  <a:pt x="0" y="1697"/>
                </a:lnTo>
                <a:lnTo>
                  <a:pt x="0" y="1686"/>
                </a:lnTo>
                <a:lnTo>
                  <a:pt x="0" y="1676"/>
                </a:lnTo>
                <a:lnTo>
                  <a:pt x="0" y="1665"/>
                </a:lnTo>
                <a:lnTo>
                  <a:pt x="0" y="1655"/>
                </a:lnTo>
                <a:lnTo>
                  <a:pt x="0" y="1644"/>
                </a:lnTo>
                <a:lnTo>
                  <a:pt x="0" y="1634"/>
                </a:lnTo>
                <a:lnTo>
                  <a:pt x="0" y="1623"/>
                </a:lnTo>
                <a:lnTo>
                  <a:pt x="0" y="1613"/>
                </a:lnTo>
                <a:lnTo>
                  <a:pt x="0" y="1602"/>
                </a:lnTo>
                <a:lnTo>
                  <a:pt x="0" y="1592"/>
                </a:lnTo>
                <a:lnTo>
                  <a:pt x="0" y="1581"/>
                </a:lnTo>
                <a:lnTo>
                  <a:pt x="0" y="1571"/>
                </a:lnTo>
                <a:lnTo>
                  <a:pt x="0" y="1560"/>
                </a:lnTo>
                <a:lnTo>
                  <a:pt x="0" y="1550"/>
                </a:lnTo>
                <a:lnTo>
                  <a:pt x="0" y="1539"/>
                </a:lnTo>
                <a:lnTo>
                  <a:pt x="0" y="1529"/>
                </a:lnTo>
                <a:lnTo>
                  <a:pt x="0" y="1518"/>
                </a:lnTo>
                <a:lnTo>
                  <a:pt x="0" y="1508"/>
                </a:lnTo>
                <a:lnTo>
                  <a:pt x="0" y="1498"/>
                </a:lnTo>
                <a:lnTo>
                  <a:pt x="0" y="1487"/>
                </a:lnTo>
                <a:lnTo>
                  <a:pt x="0" y="1477"/>
                </a:lnTo>
                <a:lnTo>
                  <a:pt x="0" y="1467"/>
                </a:lnTo>
                <a:lnTo>
                  <a:pt x="0" y="1456"/>
                </a:lnTo>
                <a:lnTo>
                  <a:pt x="0" y="1446"/>
                </a:lnTo>
                <a:lnTo>
                  <a:pt x="0" y="1436"/>
                </a:lnTo>
                <a:lnTo>
                  <a:pt x="0" y="1425"/>
                </a:lnTo>
                <a:lnTo>
                  <a:pt x="0" y="1415"/>
                </a:lnTo>
                <a:lnTo>
                  <a:pt x="0" y="1405"/>
                </a:lnTo>
                <a:lnTo>
                  <a:pt x="0" y="1395"/>
                </a:lnTo>
                <a:lnTo>
                  <a:pt x="0" y="1385"/>
                </a:lnTo>
                <a:lnTo>
                  <a:pt x="0" y="1374"/>
                </a:lnTo>
                <a:lnTo>
                  <a:pt x="0" y="1364"/>
                </a:lnTo>
                <a:lnTo>
                  <a:pt x="0" y="1354"/>
                </a:lnTo>
                <a:lnTo>
                  <a:pt x="0" y="1344"/>
                </a:lnTo>
                <a:lnTo>
                  <a:pt x="0" y="1334"/>
                </a:lnTo>
                <a:lnTo>
                  <a:pt x="0" y="1324"/>
                </a:lnTo>
                <a:lnTo>
                  <a:pt x="0" y="1314"/>
                </a:lnTo>
                <a:lnTo>
                  <a:pt x="0" y="1304"/>
                </a:lnTo>
                <a:lnTo>
                  <a:pt x="0" y="1294"/>
                </a:lnTo>
                <a:lnTo>
                  <a:pt x="0" y="1284"/>
                </a:lnTo>
                <a:lnTo>
                  <a:pt x="0" y="1274"/>
                </a:lnTo>
                <a:lnTo>
                  <a:pt x="0" y="1264"/>
                </a:lnTo>
                <a:lnTo>
                  <a:pt x="0" y="1254"/>
                </a:lnTo>
                <a:lnTo>
                  <a:pt x="0" y="1244"/>
                </a:lnTo>
                <a:lnTo>
                  <a:pt x="0" y="1234"/>
                </a:lnTo>
                <a:lnTo>
                  <a:pt x="0" y="1224"/>
                </a:lnTo>
                <a:lnTo>
                  <a:pt x="0" y="1214"/>
                </a:lnTo>
                <a:lnTo>
                  <a:pt x="0" y="1204"/>
                </a:lnTo>
                <a:lnTo>
                  <a:pt x="0" y="1194"/>
                </a:lnTo>
                <a:lnTo>
                  <a:pt x="0" y="1185"/>
                </a:lnTo>
                <a:lnTo>
                  <a:pt x="0" y="1175"/>
                </a:lnTo>
                <a:lnTo>
                  <a:pt x="0" y="1165"/>
                </a:lnTo>
                <a:lnTo>
                  <a:pt x="0" y="1155"/>
                </a:lnTo>
                <a:lnTo>
                  <a:pt x="0" y="1146"/>
                </a:lnTo>
                <a:lnTo>
                  <a:pt x="0" y="1136"/>
                </a:lnTo>
                <a:lnTo>
                  <a:pt x="0" y="1126"/>
                </a:lnTo>
                <a:lnTo>
                  <a:pt x="0" y="1117"/>
                </a:lnTo>
                <a:lnTo>
                  <a:pt x="0" y="1107"/>
                </a:lnTo>
                <a:lnTo>
                  <a:pt x="0" y="1097"/>
                </a:lnTo>
                <a:lnTo>
                  <a:pt x="0" y="1088"/>
                </a:lnTo>
                <a:lnTo>
                  <a:pt x="0" y="1078"/>
                </a:lnTo>
                <a:lnTo>
                  <a:pt x="0" y="1069"/>
                </a:lnTo>
                <a:lnTo>
                  <a:pt x="0" y="1059"/>
                </a:lnTo>
                <a:lnTo>
                  <a:pt x="0" y="1050"/>
                </a:lnTo>
                <a:lnTo>
                  <a:pt x="0" y="1040"/>
                </a:lnTo>
                <a:lnTo>
                  <a:pt x="0" y="1031"/>
                </a:lnTo>
                <a:lnTo>
                  <a:pt x="0" y="1022"/>
                </a:lnTo>
                <a:lnTo>
                  <a:pt x="0" y="1012"/>
                </a:lnTo>
                <a:lnTo>
                  <a:pt x="0" y="1003"/>
                </a:lnTo>
                <a:lnTo>
                  <a:pt x="0" y="994"/>
                </a:lnTo>
                <a:lnTo>
                  <a:pt x="0" y="984"/>
                </a:lnTo>
                <a:lnTo>
                  <a:pt x="0" y="975"/>
                </a:lnTo>
                <a:lnTo>
                  <a:pt x="0" y="966"/>
                </a:lnTo>
                <a:lnTo>
                  <a:pt x="0" y="957"/>
                </a:lnTo>
                <a:lnTo>
                  <a:pt x="0" y="948"/>
                </a:lnTo>
                <a:lnTo>
                  <a:pt x="0" y="938"/>
                </a:lnTo>
                <a:lnTo>
                  <a:pt x="0" y="929"/>
                </a:lnTo>
                <a:lnTo>
                  <a:pt x="0" y="920"/>
                </a:lnTo>
                <a:lnTo>
                  <a:pt x="0" y="911"/>
                </a:lnTo>
                <a:lnTo>
                  <a:pt x="0" y="902"/>
                </a:lnTo>
                <a:lnTo>
                  <a:pt x="0" y="893"/>
                </a:lnTo>
                <a:lnTo>
                  <a:pt x="0" y="884"/>
                </a:lnTo>
                <a:lnTo>
                  <a:pt x="0" y="875"/>
                </a:lnTo>
                <a:lnTo>
                  <a:pt x="0" y="866"/>
                </a:lnTo>
                <a:lnTo>
                  <a:pt x="0" y="858"/>
                </a:lnTo>
                <a:lnTo>
                  <a:pt x="0" y="849"/>
                </a:lnTo>
                <a:lnTo>
                  <a:pt x="0" y="840"/>
                </a:lnTo>
                <a:lnTo>
                  <a:pt x="0" y="831"/>
                </a:lnTo>
                <a:lnTo>
                  <a:pt x="0" y="822"/>
                </a:lnTo>
                <a:lnTo>
                  <a:pt x="0" y="814"/>
                </a:lnTo>
                <a:lnTo>
                  <a:pt x="0" y="805"/>
                </a:lnTo>
                <a:lnTo>
                  <a:pt x="0" y="796"/>
                </a:lnTo>
                <a:lnTo>
                  <a:pt x="0" y="788"/>
                </a:lnTo>
                <a:lnTo>
                  <a:pt x="0" y="779"/>
                </a:lnTo>
                <a:lnTo>
                  <a:pt x="0" y="771"/>
                </a:lnTo>
                <a:lnTo>
                  <a:pt x="0" y="762"/>
                </a:lnTo>
                <a:lnTo>
                  <a:pt x="0" y="754"/>
                </a:lnTo>
                <a:lnTo>
                  <a:pt x="0" y="745"/>
                </a:lnTo>
                <a:lnTo>
                  <a:pt x="0" y="737"/>
                </a:lnTo>
                <a:lnTo>
                  <a:pt x="0" y="728"/>
                </a:lnTo>
                <a:lnTo>
                  <a:pt x="0" y="720"/>
                </a:lnTo>
                <a:lnTo>
                  <a:pt x="0" y="712"/>
                </a:lnTo>
                <a:lnTo>
                  <a:pt x="0" y="704"/>
                </a:lnTo>
                <a:lnTo>
                  <a:pt x="0" y="695"/>
                </a:lnTo>
                <a:lnTo>
                  <a:pt x="0" y="687"/>
                </a:lnTo>
                <a:lnTo>
                  <a:pt x="0" y="679"/>
                </a:lnTo>
                <a:lnTo>
                  <a:pt x="0" y="671"/>
                </a:lnTo>
                <a:lnTo>
                  <a:pt x="0" y="663"/>
                </a:lnTo>
                <a:lnTo>
                  <a:pt x="0" y="655"/>
                </a:lnTo>
                <a:lnTo>
                  <a:pt x="0" y="647"/>
                </a:lnTo>
                <a:lnTo>
                  <a:pt x="0" y="639"/>
                </a:lnTo>
                <a:lnTo>
                  <a:pt x="0" y="631"/>
                </a:lnTo>
                <a:lnTo>
                  <a:pt x="0" y="623"/>
                </a:lnTo>
                <a:lnTo>
                  <a:pt x="0" y="615"/>
                </a:lnTo>
                <a:lnTo>
                  <a:pt x="0" y="607"/>
                </a:lnTo>
                <a:lnTo>
                  <a:pt x="0" y="599"/>
                </a:lnTo>
                <a:lnTo>
                  <a:pt x="0" y="592"/>
                </a:lnTo>
                <a:lnTo>
                  <a:pt x="0" y="584"/>
                </a:lnTo>
                <a:lnTo>
                  <a:pt x="0" y="576"/>
                </a:lnTo>
                <a:lnTo>
                  <a:pt x="0" y="569"/>
                </a:lnTo>
                <a:lnTo>
                  <a:pt x="0" y="561"/>
                </a:lnTo>
                <a:lnTo>
                  <a:pt x="0" y="553"/>
                </a:lnTo>
                <a:lnTo>
                  <a:pt x="0" y="546"/>
                </a:lnTo>
                <a:lnTo>
                  <a:pt x="0" y="538"/>
                </a:lnTo>
                <a:lnTo>
                  <a:pt x="0" y="531"/>
                </a:lnTo>
                <a:lnTo>
                  <a:pt x="0" y="524"/>
                </a:lnTo>
                <a:lnTo>
                  <a:pt x="0" y="516"/>
                </a:lnTo>
                <a:lnTo>
                  <a:pt x="0" y="509"/>
                </a:lnTo>
                <a:lnTo>
                  <a:pt x="0" y="502"/>
                </a:lnTo>
                <a:lnTo>
                  <a:pt x="0" y="494"/>
                </a:lnTo>
                <a:lnTo>
                  <a:pt x="0" y="487"/>
                </a:lnTo>
                <a:lnTo>
                  <a:pt x="0" y="480"/>
                </a:lnTo>
                <a:lnTo>
                  <a:pt x="0" y="473"/>
                </a:lnTo>
                <a:lnTo>
                  <a:pt x="0" y="466"/>
                </a:lnTo>
                <a:lnTo>
                  <a:pt x="0" y="459"/>
                </a:lnTo>
                <a:lnTo>
                  <a:pt x="0" y="452"/>
                </a:lnTo>
                <a:lnTo>
                  <a:pt x="0" y="445"/>
                </a:lnTo>
                <a:lnTo>
                  <a:pt x="0" y="438"/>
                </a:lnTo>
                <a:lnTo>
                  <a:pt x="0" y="431"/>
                </a:lnTo>
                <a:lnTo>
                  <a:pt x="0" y="425"/>
                </a:lnTo>
                <a:lnTo>
                  <a:pt x="0" y="418"/>
                </a:lnTo>
                <a:lnTo>
                  <a:pt x="0" y="411"/>
                </a:lnTo>
                <a:lnTo>
                  <a:pt x="0" y="404"/>
                </a:lnTo>
                <a:lnTo>
                  <a:pt x="0" y="398"/>
                </a:lnTo>
                <a:lnTo>
                  <a:pt x="0" y="391"/>
                </a:lnTo>
                <a:lnTo>
                  <a:pt x="0" y="385"/>
                </a:lnTo>
                <a:lnTo>
                  <a:pt x="0" y="378"/>
                </a:lnTo>
                <a:lnTo>
                  <a:pt x="0" y="372"/>
                </a:lnTo>
                <a:lnTo>
                  <a:pt x="0" y="365"/>
                </a:lnTo>
                <a:lnTo>
                  <a:pt x="0" y="359"/>
                </a:lnTo>
                <a:lnTo>
                  <a:pt x="0" y="353"/>
                </a:lnTo>
                <a:lnTo>
                  <a:pt x="0" y="346"/>
                </a:lnTo>
                <a:lnTo>
                  <a:pt x="0" y="340"/>
                </a:lnTo>
                <a:lnTo>
                  <a:pt x="0" y="334"/>
                </a:lnTo>
                <a:lnTo>
                  <a:pt x="0" y="328"/>
                </a:lnTo>
                <a:lnTo>
                  <a:pt x="0" y="322"/>
                </a:lnTo>
                <a:lnTo>
                  <a:pt x="0" y="316"/>
                </a:lnTo>
                <a:lnTo>
                  <a:pt x="0" y="310"/>
                </a:lnTo>
                <a:lnTo>
                  <a:pt x="0" y="304"/>
                </a:lnTo>
                <a:lnTo>
                  <a:pt x="0" y="298"/>
                </a:lnTo>
                <a:lnTo>
                  <a:pt x="0" y="292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70"/>
                </a:lnTo>
                <a:lnTo>
                  <a:pt x="0" y="264"/>
                </a:lnTo>
                <a:lnTo>
                  <a:pt x="0" y="259"/>
                </a:lnTo>
                <a:lnTo>
                  <a:pt x="0" y="253"/>
                </a:lnTo>
                <a:lnTo>
                  <a:pt x="0" y="248"/>
                </a:lnTo>
                <a:lnTo>
                  <a:pt x="0" y="242"/>
                </a:lnTo>
                <a:lnTo>
                  <a:pt x="0" y="237"/>
                </a:lnTo>
                <a:lnTo>
                  <a:pt x="0" y="232"/>
                </a:lnTo>
                <a:lnTo>
                  <a:pt x="0" y="227"/>
                </a:lnTo>
                <a:lnTo>
                  <a:pt x="0" y="221"/>
                </a:lnTo>
                <a:lnTo>
                  <a:pt x="0" y="216"/>
                </a:lnTo>
                <a:lnTo>
                  <a:pt x="0" y="211"/>
                </a:lnTo>
                <a:lnTo>
                  <a:pt x="0" y="206"/>
                </a:lnTo>
                <a:lnTo>
                  <a:pt x="0" y="201"/>
                </a:lnTo>
                <a:lnTo>
                  <a:pt x="0" y="196"/>
                </a:lnTo>
                <a:lnTo>
                  <a:pt x="0" y="192"/>
                </a:lnTo>
                <a:lnTo>
                  <a:pt x="0" y="187"/>
                </a:lnTo>
                <a:lnTo>
                  <a:pt x="0" y="182"/>
                </a:lnTo>
                <a:lnTo>
                  <a:pt x="0" y="177"/>
                </a:lnTo>
                <a:lnTo>
                  <a:pt x="0" y="173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5"/>
                </a:lnTo>
                <a:lnTo>
                  <a:pt x="0" y="150"/>
                </a:lnTo>
                <a:lnTo>
                  <a:pt x="0" y="146"/>
                </a:lnTo>
                <a:lnTo>
                  <a:pt x="0" y="142"/>
                </a:lnTo>
                <a:lnTo>
                  <a:pt x="0" y="138"/>
                </a:lnTo>
                <a:lnTo>
                  <a:pt x="0" y="134"/>
                </a:lnTo>
                <a:lnTo>
                  <a:pt x="0" y="130"/>
                </a:lnTo>
                <a:lnTo>
                  <a:pt x="0" y="126"/>
                </a:lnTo>
                <a:lnTo>
                  <a:pt x="0" y="122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0" y="107"/>
                </a:lnTo>
                <a:lnTo>
                  <a:pt x="0" y="103"/>
                </a:lnTo>
                <a:lnTo>
                  <a:pt x="0" y="99"/>
                </a:lnTo>
                <a:lnTo>
                  <a:pt x="0" y="96"/>
                </a:lnTo>
                <a:lnTo>
                  <a:pt x="0" y="92"/>
                </a:lnTo>
                <a:lnTo>
                  <a:pt x="0" y="89"/>
                </a:lnTo>
                <a:lnTo>
                  <a:pt x="0" y="86"/>
                </a:lnTo>
                <a:lnTo>
                  <a:pt x="0" y="82"/>
                </a:lnTo>
                <a:lnTo>
                  <a:pt x="0" y="79"/>
                </a:lnTo>
                <a:lnTo>
                  <a:pt x="0" y="76"/>
                </a:lnTo>
                <a:lnTo>
                  <a:pt x="0" y="73"/>
                </a:lnTo>
                <a:lnTo>
                  <a:pt x="0" y="70"/>
                </a:lnTo>
                <a:lnTo>
                  <a:pt x="0" y="67"/>
                </a:lnTo>
                <a:lnTo>
                  <a:pt x="0" y="64"/>
                </a:lnTo>
                <a:lnTo>
                  <a:pt x="0" y="61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0"/>
                </a:lnTo>
                <a:lnTo>
                  <a:pt x="0" y="48"/>
                </a:lnTo>
                <a:lnTo>
                  <a:pt x="0" y="45"/>
                </a:lnTo>
                <a:lnTo>
                  <a:pt x="0" y="43"/>
                </a:lnTo>
                <a:lnTo>
                  <a:pt x="0" y="40"/>
                </a:lnTo>
                <a:lnTo>
                  <a:pt x="0" y="38"/>
                </a:lnTo>
                <a:lnTo>
                  <a:pt x="0" y="36"/>
                </a:lnTo>
                <a:lnTo>
                  <a:pt x="0" y="34"/>
                </a:lnTo>
                <a:lnTo>
                  <a:pt x="0" y="32"/>
                </a:ln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0" y="20"/>
                </a:lnTo>
                <a:lnTo>
                  <a:pt x="0" y="19"/>
                </a:lnTo>
                <a:lnTo>
                  <a:pt x="0" y="17"/>
                </a:lnTo>
                <a:lnTo>
                  <a:pt x="0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indent="252413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+mj-lt"/>
          <a:ea typeface="+mj-ea"/>
          <a:cs typeface="+mj-cs"/>
        </a:defRPr>
      </a:lvl1pPr>
      <a:lvl2pPr indent="252413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2pPr>
      <a:lvl3pPr indent="252413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3pPr>
      <a:lvl4pPr indent="252413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4pPr>
      <a:lvl5pPr indent="252413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5pPr>
      <a:lvl6pPr marL="457200" indent="252413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6pPr>
      <a:lvl7pPr marL="914400" indent="252413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7pPr>
      <a:lvl8pPr marL="1371600" indent="252413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8pPr>
      <a:lvl9pPr marL="1828800" indent="252413" algn="ctr" rtl="0" eaLnBrk="0" fontAlgn="base" hangingPunct="0">
        <a:spcBef>
          <a:spcPct val="0"/>
        </a:spcBef>
        <a:spcAft>
          <a:spcPct val="0"/>
        </a:spcAft>
        <a:defRPr sz="5500" b="1">
          <a:solidFill>
            <a:srgbClr val="3D2318"/>
          </a:solidFill>
          <a:latin typeface="Futura Md BT Medium"/>
        </a:defRPr>
      </a:lvl9pPr>
    </p:titleStyle>
    <p:bodyStyle>
      <a:lvl1pPr indent="252413" algn="l" rtl="0" eaLnBrk="0" fontAlgn="base" hangingPunct="0">
        <a:spcBef>
          <a:spcPct val="20000"/>
        </a:spcBef>
        <a:spcAft>
          <a:spcPct val="0"/>
        </a:spcAft>
        <a:buClr>
          <a:srgbClr val="B07050"/>
        </a:buClr>
        <a:buSzPct val="100000"/>
        <a:buFont typeface="Futura Bk BT Book"/>
        <a:buChar char="❁"/>
        <a:defRPr sz="3200">
          <a:solidFill>
            <a:srgbClr val="FFE0C0"/>
          </a:solidFill>
          <a:latin typeface="+mn-lt"/>
          <a:ea typeface="+mn-ea"/>
          <a:cs typeface="+mn-cs"/>
        </a:defRPr>
      </a:lvl1pPr>
      <a:lvl2pPr marL="252413" indent="254000" algn="l" rtl="0" eaLnBrk="0" fontAlgn="base" hangingPunct="0">
        <a:spcBef>
          <a:spcPct val="20000"/>
        </a:spcBef>
        <a:spcAft>
          <a:spcPct val="0"/>
        </a:spcAft>
        <a:buClr>
          <a:srgbClr val="B07050"/>
        </a:buClr>
        <a:buSzPct val="100000"/>
        <a:buFont typeface="Futura Lt BT Light"/>
        <a:buChar char="❁"/>
        <a:defRPr sz="2800">
          <a:solidFill>
            <a:srgbClr val="B07050"/>
          </a:solidFill>
          <a:latin typeface="Futura Lt BT Light"/>
        </a:defRPr>
      </a:lvl2pPr>
      <a:lvl3pPr marL="252413" indent="254000" algn="l" rtl="0" eaLnBrk="0" fontAlgn="base" hangingPunct="0">
        <a:spcBef>
          <a:spcPct val="20000"/>
        </a:spcBef>
        <a:spcAft>
          <a:spcPct val="0"/>
        </a:spcAft>
        <a:buClr>
          <a:srgbClr val="B07050"/>
        </a:buClr>
        <a:buSzPct val="100000"/>
        <a:buFont typeface="Futura Lt BT Light"/>
        <a:buChar char="❁"/>
        <a:defRPr sz="2800">
          <a:solidFill>
            <a:srgbClr val="B07050"/>
          </a:solidFill>
          <a:latin typeface="Futura Lt BT Light"/>
        </a:defRPr>
      </a:lvl3pPr>
      <a:lvl4pPr marL="252413" indent="254000" algn="l" rtl="0" eaLnBrk="0" fontAlgn="base" hangingPunct="0">
        <a:spcBef>
          <a:spcPct val="20000"/>
        </a:spcBef>
        <a:spcAft>
          <a:spcPct val="0"/>
        </a:spcAft>
        <a:buClr>
          <a:srgbClr val="B07050"/>
        </a:buClr>
        <a:buSzPct val="100000"/>
        <a:buFont typeface="Futura Lt BT Light"/>
        <a:buChar char="❁"/>
        <a:defRPr sz="2800">
          <a:solidFill>
            <a:srgbClr val="B07050"/>
          </a:solidFill>
          <a:latin typeface="Futura Lt BT Light"/>
        </a:defRPr>
      </a:lvl4pPr>
      <a:lvl5pPr marL="252413" indent="254000" algn="l" rtl="0" eaLnBrk="0" fontAlgn="base" hangingPunct="0">
        <a:spcBef>
          <a:spcPct val="20000"/>
        </a:spcBef>
        <a:spcAft>
          <a:spcPct val="0"/>
        </a:spcAft>
        <a:buClr>
          <a:srgbClr val="B07050"/>
        </a:buClr>
        <a:buSzPct val="100000"/>
        <a:buFont typeface="Futura Lt BT Light"/>
        <a:buChar char="❁"/>
        <a:defRPr sz="2800">
          <a:solidFill>
            <a:srgbClr val="B07050"/>
          </a:solidFill>
          <a:latin typeface="Futura Lt BT Light"/>
        </a:defRPr>
      </a:lvl5pPr>
      <a:lvl6pPr marL="709613" indent="254000" algn="l" rtl="0" eaLnBrk="0" fontAlgn="base" hangingPunct="0">
        <a:spcBef>
          <a:spcPct val="20000"/>
        </a:spcBef>
        <a:spcAft>
          <a:spcPct val="0"/>
        </a:spcAft>
        <a:buClr>
          <a:srgbClr val="B07050"/>
        </a:buClr>
        <a:buSzPct val="100000"/>
        <a:buFont typeface="Futura Lt BT Light"/>
        <a:buChar char="❁"/>
        <a:defRPr sz="2800">
          <a:solidFill>
            <a:srgbClr val="B07050"/>
          </a:solidFill>
          <a:latin typeface="Futura Lt BT Light"/>
        </a:defRPr>
      </a:lvl6pPr>
      <a:lvl7pPr marL="1166813" indent="254000" algn="l" rtl="0" eaLnBrk="0" fontAlgn="base" hangingPunct="0">
        <a:spcBef>
          <a:spcPct val="20000"/>
        </a:spcBef>
        <a:spcAft>
          <a:spcPct val="0"/>
        </a:spcAft>
        <a:buClr>
          <a:srgbClr val="B07050"/>
        </a:buClr>
        <a:buSzPct val="100000"/>
        <a:buFont typeface="Futura Lt BT Light"/>
        <a:buChar char="❁"/>
        <a:defRPr sz="2800">
          <a:solidFill>
            <a:srgbClr val="B07050"/>
          </a:solidFill>
          <a:latin typeface="Futura Lt BT Light"/>
        </a:defRPr>
      </a:lvl7pPr>
      <a:lvl8pPr marL="1624013" indent="254000" algn="l" rtl="0" eaLnBrk="0" fontAlgn="base" hangingPunct="0">
        <a:spcBef>
          <a:spcPct val="20000"/>
        </a:spcBef>
        <a:spcAft>
          <a:spcPct val="0"/>
        </a:spcAft>
        <a:buClr>
          <a:srgbClr val="B07050"/>
        </a:buClr>
        <a:buSzPct val="100000"/>
        <a:buFont typeface="Futura Lt BT Light"/>
        <a:buChar char="❁"/>
        <a:defRPr sz="2800">
          <a:solidFill>
            <a:srgbClr val="B07050"/>
          </a:solidFill>
          <a:latin typeface="Futura Lt BT Light"/>
        </a:defRPr>
      </a:lvl8pPr>
      <a:lvl9pPr marL="2081213" indent="254000" algn="l" rtl="0" eaLnBrk="0" fontAlgn="base" hangingPunct="0">
        <a:spcBef>
          <a:spcPct val="20000"/>
        </a:spcBef>
        <a:spcAft>
          <a:spcPct val="0"/>
        </a:spcAft>
        <a:buClr>
          <a:srgbClr val="B07050"/>
        </a:buClr>
        <a:buSzPct val="100000"/>
        <a:buFont typeface="Futura Lt BT Light"/>
        <a:buChar char="❁"/>
        <a:defRPr sz="2800">
          <a:solidFill>
            <a:srgbClr val="B07050"/>
          </a:solidFill>
          <a:latin typeface="Futura Lt BT Ligh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27A591"/>
            </a:gs>
            <a:gs pos="100000">
              <a:srgbClr val="0051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48 w 5760"/>
              <a:gd name="T1" fmla="*/ 0 h 4320"/>
              <a:gd name="T2" fmla="*/ 190 w 5760"/>
              <a:gd name="T3" fmla="*/ 0 h 4320"/>
              <a:gd name="T4" fmla="*/ 413 w 5760"/>
              <a:gd name="T5" fmla="*/ 0 h 4320"/>
              <a:gd name="T6" fmla="*/ 707 w 5760"/>
              <a:gd name="T7" fmla="*/ 0 h 4320"/>
              <a:gd name="T8" fmla="*/ 1060 w 5760"/>
              <a:gd name="T9" fmla="*/ 0 h 4320"/>
              <a:gd name="T10" fmla="*/ 1461 w 5760"/>
              <a:gd name="T11" fmla="*/ 0 h 4320"/>
              <a:gd name="T12" fmla="*/ 1897 w 5760"/>
              <a:gd name="T13" fmla="*/ 0 h 4320"/>
              <a:gd name="T14" fmla="*/ 2358 w 5760"/>
              <a:gd name="T15" fmla="*/ 0 h 4320"/>
              <a:gd name="T16" fmla="*/ 2831 w 5760"/>
              <a:gd name="T17" fmla="*/ 0 h 4320"/>
              <a:gd name="T18" fmla="*/ 3305 w 5760"/>
              <a:gd name="T19" fmla="*/ 0 h 4320"/>
              <a:gd name="T20" fmla="*/ 3769 w 5760"/>
              <a:gd name="T21" fmla="*/ 0 h 4320"/>
              <a:gd name="T22" fmla="*/ 4211 w 5760"/>
              <a:gd name="T23" fmla="*/ 0 h 4320"/>
              <a:gd name="T24" fmla="*/ 4620 w 5760"/>
              <a:gd name="T25" fmla="*/ 0 h 4320"/>
              <a:gd name="T26" fmla="*/ 4984 w 5760"/>
              <a:gd name="T27" fmla="*/ 0 h 4320"/>
              <a:gd name="T28" fmla="*/ 5291 w 5760"/>
              <a:gd name="T29" fmla="*/ 0 h 4320"/>
              <a:gd name="T30" fmla="*/ 5530 w 5760"/>
              <a:gd name="T31" fmla="*/ 0 h 4320"/>
              <a:gd name="T32" fmla="*/ 5689 w 5760"/>
              <a:gd name="T33" fmla="*/ 0 h 4320"/>
              <a:gd name="T34" fmla="*/ 5758 w 5760"/>
              <a:gd name="T35" fmla="*/ 0 h 4320"/>
              <a:gd name="T36" fmla="*/ 5760 w 5760"/>
              <a:gd name="T37" fmla="*/ 43 h 4320"/>
              <a:gd name="T38" fmla="*/ 5760 w 5760"/>
              <a:gd name="T39" fmla="*/ 206 h 4320"/>
              <a:gd name="T40" fmla="*/ 5760 w 5760"/>
              <a:gd name="T41" fmla="*/ 473 h 4320"/>
              <a:gd name="T42" fmla="*/ 5759 w 5760"/>
              <a:gd name="T43" fmla="*/ 822 h 4320"/>
              <a:gd name="T44" fmla="*/ 5759 w 5760"/>
              <a:gd name="T45" fmla="*/ 1234 h 4320"/>
              <a:gd name="T46" fmla="*/ 5759 w 5760"/>
              <a:gd name="T47" fmla="*/ 1686 h 4320"/>
              <a:gd name="T48" fmla="*/ 5759 w 5760"/>
              <a:gd name="T49" fmla="*/ 2160 h 4320"/>
              <a:gd name="T50" fmla="*/ 5760 w 5760"/>
              <a:gd name="T51" fmla="*/ 2633 h 4320"/>
              <a:gd name="T52" fmla="*/ 5759 w 5760"/>
              <a:gd name="T53" fmla="*/ 3086 h 4320"/>
              <a:gd name="T54" fmla="*/ 5760 w 5760"/>
              <a:gd name="T55" fmla="*/ 3497 h 4320"/>
              <a:gd name="T56" fmla="*/ 5760 w 5760"/>
              <a:gd name="T57" fmla="*/ 3846 h 4320"/>
              <a:gd name="T58" fmla="*/ 5760 w 5760"/>
              <a:gd name="T59" fmla="*/ 4113 h 4320"/>
              <a:gd name="T60" fmla="*/ 5760 w 5760"/>
              <a:gd name="T61" fmla="*/ 4277 h 4320"/>
              <a:gd name="T62" fmla="*/ 5758 w 5760"/>
              <a:gd name="T63" fmla="*/ 4320 h 4320"/>
              <a:gd name="T64" fmla="*/ 5689 w 5760"/>
              <a:gd name="T65" fmla="*/ 4320 h 4320"/>
              <a:gd name="T66" fmla="*/ 5530 w 5760"/>
              <a:gd name="T67" fmla="*/ 4320 h 4320"/>
              <a:gd name="T68" fmla="*/ 5291 w 5760"/>
              <a:gd name="T69" fmla="*/ 4320 h 4320"/>
              <a:gd name="T70" fmla="*/ 4984 w 5760"/>
              <a:gd name="T71" fmla="*/ 4320 h 4320"/>
              <a:gd name="T72" fmla="*/ 4620 w 5760"/>
              <a:gd name="T73" fmla="*/ 4320 h 4320"/>
              <a:gd name="T74" fmla="*/ 4211 w 5760"/>
              <a:gd name="T75" fmla="*/ 4320 h 4320"/>
              <a:gd name="T76" fmla="*/ 3769 w 5760"/>
              <a:gd name="T77" fmla="*/ 4320 h 4320"/>
              <a:gd name="T78" fmla="*/ 3305 w 5760"/>
              <a:gd name="T79" fmla="*/ 4320 h 4320"/>
              <a:gd name="T80" fmla="*/ 2831 w 5760"/>
              <a:gd name="T81" fmla="*/ 4320 h 4320"/>
              <a:gd name="T82" fmla="*/ 2358 w 5760"/>
              <a:gd name="T83" fmla="*/ 4320 h 4320"/>
              <a:gd name="T84" fmla="*/ 1897 w 5760"/>
              <a:gd name="T85" fmla="*/ 4320 h 4320"/>
              <a:gd name="T86" fmla="*/ 1461 w 5760"/>
              <a:gd name="T87" fmla="*/ 4320 h 4320"/>
              <a:gd name="T88" fmla="*/ 1060 w 5760"/>
              <a:gd name="T89" fmla="*/ 4320 h 4320"/>
              <a:gd name="T90" fmla="*/ 707 w 5760"/>
              <a:gd name="T91" fmla="*/ 4320 h 4320"/>
              <a:gd name="T92" fmla="*/ 413 w 5760"/>
              <a:gd name="T93" fmla="*/ 4320 h 4320"/>
              <a:gd name="T94" fmla="*/ 190 w 5760"/>
              <a:gd name="T95" fmla="*/ 4320 h 4320"/>
              <a:gd name="T96" fmla="*/ 48 w 5760"/>
              <a:gd name="T97" fmla="*/ 4320 h 4320"/>
              <a:gd name="T98" fmla="*/ 0 w 5760"/>
              <a:gd name="T99" fmla="*/ 4320 h 4320"/>
              <a:gd name="T100" fmla="*/ 0 w 5760"/>
              <a:gd name="T101" fmla="*/ 4253 h 4320"/>
              <a:gd name="T102" fmla="*/ 0 w 5760"/>
              <a:gd name="T103" fmla="*/ 4066 h 4320"/>
              <a:gd name="T104" fmla="*/ 0 w 5760"/>
              <a:gd name="T105" fmla="*/ 3781 h 4320"/>
              <a:gd name="T106" fmla="*/ 0 w 5760"/>
              <a:gd name="T107" fmla="*/ 3417 h 4320"/>
              <a:gd name="T108" fmla="*/ 0 w 5760"/>
              <a:gd name="T109" fmla="*/ 2996 h 4320"/>
              <a:gd name="T110" fmla="*/ 0 w 5760"/>
              <a:gd name="T111" fmla="*/ 2537 h 4320"/>
              <a:gd name="T112" fmla="*/ 0 w 5760"/>
              <a:gd name="T113" fmla="*/ 2062 h 4320"/>
              <a:gd name="T114" fmla="*/ 0 w 5760"/>
              <a:gd name="T115" fmla="*/ 1592 h 4320"/>
              <a:gd name="T116" fmla="*/ 0 w 5760"/>
              <a:gd name="T117" fmla="*/ 1146 h 4320"/>
              <a:gd name="T118" fmla="*/ 0 w 5760"/>
              <a:gd name="T119" fmla="*/ 745 h 4320"/>
              <a:gd name="T120" fmla="*/ 0 w 5760"/>
              <a:gd name="T121" fmla="*/ 411 h 4320"/>
              <a:gd name="T122" fmla="*/ 0 w 5760"/>
              <a:gd name="T123" fmla="*/ 164 h 4320"/>
              <a:gd name="T124" fmla="*/ 0 w 5760"/>
              <a:gd name="T125" fmla="*/ 24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0"/>
                </a:lnTo>
                <a:lnTo>
                  <a:pt x="34" y="0"/>
                </a:lnTo>
                <a:lnTo>
                  <a:pt x="35" y="0"/>
                </a:lnTo>
                <a:lnTo>
                  <a:pt x="37" y="0"/>
                </a:lnTo>
                <a:lnTo>
                  <a:pt x="39" y="0"/>
                </a:lnTo>
                <a:lnTo>
                  <a:pt x="41" y="0"/>
                </a:lnTo>
                <a:lnTo>
                  <a:pt x="43" y="0"/>
                </a:ln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0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lnTo>
                  <a:pt x="62" y="0"/>
                </a:lnTo>
                <a:lnTo>
                  <a:pt x="64" y="0"/>
                </a:lnTo>
                <a:lnTo>
                  <a:pt x="67" y="0"/>
                </a:lnTo>
                <a:lnTo>
                  <a:pt x="70" y="0"/>
                </a:lnTo>
                <a:lnTo>
                  <a:pt x="72" y="0"/>
                </a:lnTo>
                <a:lnTo>
                  <a:pt x="75" y="0"/>
                </a:lnTo>
                <a:lnTo>
                  <a:pt x="78" y="0"/>
                </a:lnTo>
                <a:lnTo>
                  <a:pt x="80" y="0"/>
                </a:lnTo>
                <a:lnTo>
                  <a:pt x="83" y="0"/>
                </a:lnTo>
                <a:lnTo>
                  <a:pt x="86" y="0"/>
                </a:lnTo>
                <a:lnTo>
                  <a:pt x="89" y="0"/>
                </a:lnTo>
                <a:lnTo>
                  <a:pt x="92" y="0"/>
                </a:lnTo>
                <a:lnTo>
                  <a:pt x="95" y="0"/>
                </a:lnTo>
                <a:lnTo>
                  <a:pt x="98" y="0"/>
                </a:lnTo>
                <a:lnTo>
                  <a:pt x="101" y="0"/>
                </a:lnTo>
                <a:lnTo>
                  <a:pt x="104" y="0"/>
                </a:lnTo>
                <a:lnTo>
                  <a:pt x="108" y="0"/>
                </a:lnTo>
                <a:lnTo>
                  <a:pt x="111" y="0"/>
                </a:lnTo>
                <a:lnTo>
                  <a:pt x="114" y="0"/>
                </a:lnTo>
                <a:lnTo>
                  <a:pt x="118" y="0"/>
                </a:lnTo>
                <a:lnTo>
                  <a:pt x="121" y="0"/>
                </a:lnTo>
                <a:lnTo>
                  <a:pt x="124" y="0"/>
                </a:lnTo>
                <a:lnTo>
                  <a:pt x="128" y="0"/>
                </a:lnTo>
                <a:lnTo>
                  <a:pt x="131" y="0"/>
                </a:lnTo>
                <a:lnTo>
                  <a:pt x="135" y="0"/>
                </a:lnTo>
                <a:lnTo>
                  <a:pt x="139" y="0"/>
                </a:lnTo>
                <a:lnTo>
                  <a:pt x="142" y="0"/>
                </a:lnTo>
                <a:lnTo>
                  <a:pt x="146" y="0"/>
                </a:lnTo>
                <a:lnTo>
                  <a:pt x="150" y="0"/>
                </a:lnTo>
                <a:lnTo>
                  <a:pt x="153" y="0"/>
                </a:lnTo>
                <a:lnTo>
                  <a:pt x="157" y="0"/>
                </a:lnTo>
                <a:lnTo>
                  <a:pt x="161" y="0"/>
                </a:lnTo>
                <a:lnTo>
                  <a:pt x="165" y="0"/>
                </a:lnTo>
                <a:lnTo>
                  <a:pt x="169" y="0"/>
                </a:lnTo>
                <a:lnTo>
                  <a:pt x="173" y="0"/>
                </a:lnTo>
                <a:lnTo>
                  <a:pt x="177" y="0"/>
                </a:lnTo>
                <a:lnTo>
                  <a:pt x="181" y="0"/>
                </a:lnTo>
                <a:lnTo>
                  <a:pt x="185" y="0"/>
                </a:lnTo>
                <a:lnTo>
                  <a:pt x="190" y="0"/>
                </a:lnTo>
                <a:lnTo>
                  <a:pt x="194" y="0"/>
                </a:lnTo>
                <a:lnTo>
                  <a:pt x="198" y="0"/>
                </a:lnTo>
                <a:lnTo>
                  <a:pt x="202" y="0"/>
                </a:lnTo>
                <a:lnTo>
                  <a:pt x="207" y="0"/>
                </a:lnTo>
                <a:lnTo>
                  <a:pt x="211" y="0"/>
                </a:lnTo>
                <a:lnTo>
                  <a:pt x="215" y="0"/>
                </a:lnTo>
                <a:lnTo>
                  <a:pt x="220" y="0"/>
                </a:lnTo>
                <a:lnTo>
                  <a:pt x="224" y="0"/>
                </a:lnTo>
                <a:lnTo>
                  <a:pt x="229" y="0"/>
                </a:lnTo>
                <a:lnTo>
                  <a:pt x="234" y="0"/>
                </a:lnTo>
                <a:lnTo>
                  <a:pt x="238" y="0"/>
                </a:lnTo>
                <a:lnTo>
                  <a:pt x="243" y="0"/>
                </a:lnTo>
                <a:lnTo>
                  <a:pt x="248" y="0"/>
                </a:lnTo>
                <a:lnTo>
                  <a:pt x="252" y="0"/>
                </a:lnTo>
                <a:lnTo>
                  <a:pt x="257" y="0"/>
                </a:lnTo>
                <a:lnTo>
                  <a:pt x="262" y="0"/>
                </a:lnTo>
                <a:lnTo>
                  <a:pt x="267" y="0"/>
                </a:lnTo>
                <a:lnTo>
                  <a:pt x="272" y="0"/>
                </a:lnTo>
                <a:lnTo>
                  <a:pt x="277" y="0"/>
                </a:lnTo>
                <a:lnTo>
                  <a:pt x="282" y="0"/>
                </a:lnTo>
                <a:lnTo>
                  <a:pt x="287" y="0"/>
                </a:lnTo>
                <a:lnTo>
                  <a:pt x="292" y="0"/>
                </a:lnTo>
                <a:lnTo>
                  <a:pt x="297" y="0"/>
                </a:lnTo>
                <a:lnTo>
                  <a:pt x="302" y="0"/>
                </a:lnTo>
                <a:lnTo>
                  <a:pt x="307" y="0"/>
                </a:lnTo>
                <a:lnTo>
                  <a:pt x="313" y="0"/>
                </a:lnTo>
                <a:lnTo>
                  <a:pt x="318" y="0"/>
                </a:lnTo>
                <a:lnTo>
                  <a:pt x="323" y="0"/>
                </a:lnTo>
                <a:lnTo>
                  <a:pt x="328" y="0"/>
                </a:lnTo>
                <a:lnTo>
                  <a:pt x="334" y="0"/>
                </a:lnTo>
                <a:lnTo>
                  <a:pt x="339" y="0"/>
                </a:lnTo>
                <a:lnTo>
                  <a:pt x="345" y="0"/>
                </a:lnTo>
                <a:lnTo>
                  <a:pt x="350" y="0"/>
                </a:lnTo>
                <a:lnTo>
                  <a:pt x="356" y="0"/>
                </a:lnTo>
                <a:lnTo>
                  <a:pt x="361" y="0"/>
                </a:lnTo>
                <a:lnTo>
                  <a:pt x="367" y="0"/>
                </a:lnTo>
                <a:lnTo>
                  <a:pt x="373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1" y="0"/>
                </a:lnTo>
                <a:lnTo>
                  <a:pt x="407" y="0"/>
                </a:lnTo>
                <a:lnTo>
                  <a:pt x="413" y="0"/>
                </a:lnTo>
                <a:lnTo>
                  <a:pt x="419" y="0"/>
                </a:lnTo>
                <a:lnTo>
                  <a:pt x="425" y="0"/>
                </a:lnTo>
                <a:lnTo>
                  <a:pt x="431" y="0"/>
                </a:lnTo>
                <a:lnTo>
                  <a:pt x="437" y="0"/>
                </a:lnTo>
                <a:lnTo>
                  <a:pt x="443" y="0"/>
                </a:lnTo>
                <a:lnTo>
                  <a:pt x="449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1" y="0"/>
                </a:lnTo>
                <a:lnTo>
                  <a:pt x="487" y="0"/>
                </a:lnTo>
                <a:lnTo>
                  <a:pt x="493" y="0"/>
                </a:lnTo>
                <a:lnTo>
                  <a:pt x="500" y="0"/>
                </a:lnTo>
                <a:lnTo>
                  <a:pt x="506" y="0"/>
                </a:lnTo>
                <a:lnTo>
                  <a:pt x="513" y="0"/>
                </a:lnTo>
                <a:lnTo>
                  <a:pt x="519" y="0"/>
                </a:lnTo>
                <a:lnTo>
                  <a:pt x="526" y="0"/>
                </a:lnTo>
                <a:lnTo>
                  <a:pt x="532" y="0"/>
                </a:lnTo>
                <a:lnTo>
                  <a:pt x="539" y="0"/>
                </a:lnTo>
                <a:lnTo>
                  <a:pt x="546" y="0"/>
                </a:lnTo>
                <a:lnTo>
                  <a:pt x="552" y="0"/>
                </a:lnTo>
                <a:lnTo>
                  <a:pt x="559" y="0"/>
                </a:lnTo>
                <a:lnTo>
                  <a:pt x="566" y="0"/>
                </a:lnTo>
                <a:lnTo>
                  <a:pt x="572" y="0"/>
                </a:lnTo>
                <a:lnTo>
                  <a:pt x="579" y="0"/>
                </a:lnTo>
                <a:lnTo>
                  <a:pt x="586" y="0"/>
                </a:lnTo>
                <a:lnTo>
                  <a:pt x="593" y="0"/>
                </a:lnTo>
                <a:lnTo>
                  <a:pt x="600" y="0"/>
                </a:lnTo>
                <a:lnTo>
                  <a:pt x="607" y="0"/>
                </a:lnTo>
                <a:lnTo>
                  <a:pt x="614" y="0"/>
                </a:lnTo>
                <a:lnTo>
                  <a:pt x="621" y="0"/>
                </a:lnTo>
                <a:lnTo>
                  <a:pt x="628" y="0"/>
                </a:lnTo>
                <a:lnTo>
                  <a:pt x="635" y="0"/>
                </a:lnTo>
                <a:lnTo>
                  <a:pt x="642" y="0"/>
                </a:lnTo>
                <a:lnTo>
                  <a:pt x="649" y="0"/>
                </a:lnTo>
                <a:lnTo>
                  <a:pt x="656" y="0"/>
                </a:lnTo>
                <a:lnTo>
                  <a:pt x="664" y="0"/>
                </a:lnTo>
                <a:lnTo>
                  <a:pt x="671" y="0"/>
                </a:lnTo>
                <a:lnTo>
                  <a:pt x="678" y="0"/>
                </a:lnTo>
                <a:lnTo>
                  <a:pt x="685" y="0"/>
                </a:lnTo>
                <a:lnTo>
                  <a:pt x="693" y="0"/>
                </a:lnTo>
                <a:lnTo>
                  <a:pt x="700" y="0"/>
                </a:lnTo>
                <a:lnTo>
                  <a:pt x="707" y="0"/>
                </a:lnTo>
                <a:lnTo>
                  <a:pt x="715" y="0"/>
                </a:lnTo>
                <a:lnTo>
                  <a:pt x="722" y="0"/>
                </a:lnTo>
                <a:lnTo>
                  <a:pt x="730" y="0"/>
                </a:lnTo>
                <a:lnTo>
                  <a:pt x="737" y="0"/>
                </a:lnTo>
                <a:lnTo>
                  <a:pt x="745" y="0"/>
                </a:lnTo>
                <a:lnTo>
                  <a:pt x="752" y="0"/>
                </a:lnTo>
                <a:lnTo>
                  <a:pt x="760" y="0"/>
                </a:lnTo>
                <a:lnTo>
                  <a:pt x="768" y="0"/>
                </a:lnTo>
                <a:lnTo>
                  <a:pt x="775" y="0"/>
                </a:lnTo>
                <a:lnTo>
                  <a:pt x="783" y="0"/>
                </a:lnTo>
                <a:lnTo>
                  <a:pt x="791" y="0"/>
                </a:lnTo>
                <a:lnTo>
                  <a:pt x="798" y="0"/>
                </a:lnTo>
                <a:lnTo>
                  <a:pt x="806" y="0"/>
                </a:lnTo>
                <a:lnTo>
                  <a:pt x="814" y="0"/>
                </a:lnTo>
                <a:lnTo>
                  <a:pt x="822" y="0"/>
                </a:lnTo>
                <a:lnTo>
                  <a:pt x="830" y="0"/>
                </a:lnTo>
                <a:lnTo>
                  <a:pt x="837" y="0"/>
                </a:lnTo>
                <a:lnTo>
                  <a:pt x="845" y="0"/>
                </a:lnTo>
                <a:lnTo>
                  <a:pt x="853" y="0"/>
                </a:lnTo>
                <a:lnTo>
                  <a:pt x="861" y="0"/>
                </a:lnTo>
                <a:lnTo>
                  <a:pt x="869" y="0"/>
                </a:lnTo>
                <a:lnTo>
                  <a:pt x="877" y="0"/>
                </a:lnTo>
                <a:lnTo>
                  <a:pt x="885" y="0"/>
                </a:lnTo>
                <a:lnTo>
                  <a:pt x="893" y="0"/>
                </a:lnTo>
                <a:lnTo>
                  <a:pt x="902" y="0"/>
                </a:lnTo>
                <a:lnTo>
                  <a:pt x="910" y="0"/>
                </a:lnTo>
                <a:lnTo>
                  <a:pt x="918" y="0"/>
                </a:lnTo>
                <a:lnTo>
                  <a:pt x="926" y="0"/>
                </a:lnTo>
                <a:lnTo>
                  <a:pt x="934" y="0"/>
                </a:lnTo>
                <a:lnTo>
                  <a:pt x="942" y="0"/>
                </a:lnTo>
                <a:lnTo>
                  <a:pt x="951" y="0"/>
                </a:lnTo>
                <a:lnTo>
                  <a:pt x="959" y="0"/>
                </a:lnTo>
                <a:lnTo>
                  <a:pt x="967" y="0"/>
                </a:lnTo>
                <a:lnTo>
                  <a:pt x="976" y="0"/>
                </a:lnTo>
                <a:lnTo>
                  <a:pt x="984" y="0"/>
                </a:lnTo>
                <a:lnTo>
                  <a:pt x="992" y="0"/>
                </a:lnTo>
                <a:lnTo>
                  <a:pt x="1001" y="0"/>
                </a:lnTo>
                <a:lnTo>
                  <a:pt x="1009" y="0"/>
                </a:lnTo>
                <a:lnTo>
                  <a:pt x="1018" y="0"/>
                </a:lnTo>
                <a:lnTo>
                  <a:pt x="1026" y="0"/>
                </a:lnTo>
                <a:lnTo>
                  <a:pt x="1035" y="0"/>
                </a:lnTo>
                <a:lnTo>
                  <a:pt x="1043" y="0"/>
                </a:lnTo>
                <a:lnTo>
                  <a:pt x="1052" y="0"/>
                </a:lnTo>
                <a:lnTo>
                  <a:pt x="1060" y="0"/>
                </a:lnTo>
                <a:lnTo>
                  <a:pt x="1069" y="0"/>
                </a:lnTo>
                <a:lnTo>
                  <a:pt x="1078" y="0"/>
                </a:lnTo>
                <a:lnTo>
                  <a:pt x="1086" y="0"/>
                </a:lnTo>
                <a:lnTo>
                  <a:pt x="1095" y="0"/>
                </a:lnTo>
                <a:lnTo>
                  <a:pt x="1104" y="0"/>
                </a:lnTo>
                <a:lnTo>
                  <a:pt x="1113" y="0"/>
                </a:lnTo>
                <a:lnTo>
                  <a:pt x="1121" y="0"/>
                </a:lnTo>
                <a:lnTo>
                  <a:pt x="1130" y="0"/>
                </a:lnTo>
                <a:lnTo>
                  <a:pt x="1139" y="0"/>
                </a:lnTo>
                <a:lnTo>
                  <a:pt x="1148" y="0"/>
                </a:lnTo>
                <a:lnTo>
                  <a:pt x="1157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92" y="0"/>
                </a:lnTo>
                <a:lnTo>
                  <a:pt x="1201" y="0"/>
                </a:lnTo>
                <a:lnTo>
                  <a:pt x="1210" y="0"/>
                </a:lnTo>
                <a:lnTo>
                  <a:pt x="1219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11" y="0"/>
                </a:lnTo>
                <a:lnTo>
                  <a:pt x="1320" y="0"/>
                </a:lnTo>
                <a:lnTo>
                  <a:pt x="1329" y="0"/>
                </a:lnTo>
                <a:lnTo>
                  <a:pt x="1338" y="0"/>
                </a:lnTo>
                <a:lnTo>
                  <a:pt x="1348" y="0"/>
                </a:lnTo>
                <a:lnTo>
                  <a:pt x="1357" y="0"/>
                </a:lnTo>
                <a:lnTo>
                  <a:pt x="1366" y="0"/>
                </a:lnTo>
                <a:lnTo>
                  <a:pt x="1376" y="0"/>
                </a:lnTo>
                <a:lnTo>
                  <a:pt x="1385" y="0"/>
                </a:lnTo>
                <a:lnTo>
                  <a:pt x="1394" y="0"/>
                </a:lnTo>
                <a:lnTo>
                  <a:pt x="1404" y="0"/>
                </a:lnTo>
                <a:lnTo>
                  <a:pt x="1413" y="0"/>
                </a:lnTo>
                <a:lnTo>
                  <a:pt x="1423" y="0"/>
                </a:lnTo>
                <a:lnTo>
                  <a:pt x="1432" y="0"/>
                </a:lnTo>
                <a:lnTo>
                  <a:pt x="1442" y="0"/>
                </a:lnTo>
                <a:lnTo>
                  <a:pt x="1451" y="0"/>
                </a:lnTo>
                <a:lnTo>
                  <a:pt x="1461" y="0"/>
                </a:lnTo>
                <a:lnTo>
                  <a:pt x="1470" y="0"/>
                </a:lnTo>
                <a:lnTo>
                  <a:pt x="1480" y="0"/>
                </a:lnTo>
                <a:lnTo>
                  <a:pt x="1490" y="0"/>
                </a:lnTo>
                <a:lnTo>
                  <a:pt x="1499" y="0"/>
                </a:lnTo>
                <a:lnTo>
                  <a:pt x="1509" y="0"/>
                </a:lnTo>
                <a:lnTo>
                  <a:pt x="1519" y="0"/>
                </a:lnTo>
                <a:lnTo>
                  <a:pt x="1528" y="0"/>
                </a:lnTo>
                <a:lnTo>
                  <a:pt x="1538" y="0"/>
                </a:lnTo>
                <a:lnTo>
                  <a:pt x="1548" y="0"/>
                </a:lnTo>
                <a:lnTo>
                  <a:pt x="1557" y="0"/>
                </a:lnTo>
                <a:lnTo>
                  <a:pt x="1567" y="0"/>
                </a:lnTo>
                <a:lnTo>
                  <a:pt x="1577" y="0"/>
                </a:lnTo>
                <a:lnTo>
                  <a:pt x="1587" y="0"/>
                </a:lnTo>
                <a:lnTo>
                  <a:pt x="1596" y="0"/>
                </a:lnTo>
                <a:lnTo>
                  <a:pt x="1606" y="0"/>
                </a:lnTo>
                <a:lnTo>
                  <a:pt x="1616" y="0"/>
                </a:lnTo>
                <a:lnTo>
                  <a:pt x="1626" y="0"/>
                </a:lnTo>
                <a:lnTo>
                  <a:pt x="1636" y="0"/>
                </a:lnTo>
                <a:lnTo>
                  <a:pt x="1646" y="0"/>
                </a:lnTo>
                <a:lnTo>
                  <a:pt x="1655" y="0"/>
                </a:lnTo>
                <a:lnTo>
                  <a:pt x="1665" y="0"/>
                </a:lnTo>
                <a:lnTo>
                  <a:pt x="1675" y="0"/>
                </a:lnTo>
                <a:lnTo>
                  <a:pt x="1685" y="0"/>
                </a:lnTo>
                <a:lnTo>
                  <a:pt x="1695" y="0"/>
                </a:lnTo>
                <a:lnTo>
                  <a:pt x="1705" y="0"/>
                </a:lnTo>
                <a:lnTo>
                  <a:pt x="1715" y="0"/>
                </a:lnTo>
                <a:lnTo>
                  <a:pt x="1725" y="0"/>
                </a:lnTo>
                <a:lnTo>
                  <a:pt x="1735" y="0"/>
                </a:lnTo>
                <a:lnTo>
                  <a:pt x="1745" y="0"/>
                </a:lnTo>
                <a:lnTo>
                  <a:pt x="1755" y="0"/>
                </a:lnTo>
                <a:lnTo>
                  <a:pt x="1765" y="0"/>
                </a:lnTo>
                <a:lnTo>
                  <a:pt x="1775" y="0"/>
                </a:lnTo>
                <a:lnTo>
                  <a:pt x="1785" y="0"/>
                </a:lnTo>
                <a:lnTo>
                  <a:pt x="1795" y="0"/>
                </a:lnTo>
                <a:lnTo>
                  <a:pt x="1806" y="0"/>
                </a:lnTo>
                <a:lnTo>
                  <a:pt x="1816" y="0"/>
                </a:lnTo>
                <a:lnTo>
                  <a:pt x="1826" y="0"/>
                </a:lnTo>
                <a:lnTo>
                  <a:pt x="1836" y="0"/>
                </a:lnTo>
                <a:lnTo>
                  <a:pt x="1846" y="0"/>
                </a:lnTo>
                <a:lnTo>
                  <a:pt x="1856" y="0"/>
                </a:lnTo>
                <a:lnTo>
                  <a:pt x="1866" y="0"/>
                </a:lnTo>
                <a:lnTo>
                  <a:pt x="1877" y="0"/>
                </a:lnTo>
                <a:lnTo>
                  <a:pt x="1887" y="0"/>
                </a:lnTo>
                <a:lnTo>
                  <a:pt x="1897" y="0"/>
                </a:lnTo>
                <a:lnTo>
                  <a:pt x="1907" y="0"/>
                </a:lnTo>
                <a:lnTo>
                  <a:pt x="1918" y="0"/>
                </a:lnTo>
                <a:lnTo>
                  <a:pt x="1928" y="0"/>
                </a:lnTo>
                <a:lnTo>
                  <a:pt x="1938" y="0"/>
                </a:lnTo>
                <a:lnTo>
                  <a:pt x="1948" y="0"/>
                </a:lnTo>
                <a:lnTo>
                  <a:pt x="1959" y="0"/>
                </a:lnTo>
                <a:lnTo>
                  <a:pt x="1969" y="0"/>
                </a:lnTo>
                <a:lnTo>
                  <a:pt x="1979" y="0"/>
                </a:lnTo>
                <a:lnTo>
                  <a:pt x="1990" y="0"/>
                </a:lnTo>
                <a:lnTo>
                  <a:pt x="2000" y="0"/>
                </a:lnTo>
                <a:lnTo>
                  <a:pt x="2010" y="0"/>
                </a:lnTo>
                <a:lnTo>
                  <a:pt x="2021" y="0"/>
                </a:lnTo>
                <a:lnTo>
                  <a:pt x="2031" y="0"/>
                </a:lnTo>
                <a:lnTo>
                  <a:pt x="2042" y="0"/>
                </a:lnTo>
                <a:lnTo>
                  <a:pt x="2052" y="0"/>
                </a:lnTo>
                <a:lnTo>
                  <a:pt x="2062" y="0"/>
                </a:lnTo>
                <a:lnTo>
                  <a:pt x="2073" y="0"/>
                </a:lnTo>
                <a:lnTo>
                  <a:pt x="2083" y="0"/>
                </a:lnTo>
                <a:lnTo>
                  <a:pt x="2094" y="0"/>
                </a:lnTo>
                <a:lnTo>
                  <a:pt x="2104" y="0"/>
                </a:lnTo>
                <a:lnTo>
                  <a:pt x="2115" y="0"/>
                </a:lnTo>
                <a:lnTo>
                  <a:pt x="2125" y="0"/>
                </a:lnTo>
                <a:lnTo>
                  <a:pt x="2136" y="0"/>
                </a:lnTo>
                <a:lnTo>
                  <a:pt x="2146" y="0"/>
                </a:lnTo>
                <a:lnTo>
                  <a:pt x="2157" y="0"/>
                </a:lnTo>
                <a:lnTo>
                  <a:pt x="2167" y="0"/>
                </a:lnTo>
                <a:lnTo>
                  <a:pt x="2178" y="0"/>
                </a:lnTo>
                <a:lnTo>
                  <a:pt x="2188" y="0"/>
                </a:lnTo>
                <a:lnTo>
                  <a:pt x="2199" y="0"/>
                </a:lnTo>
                <a:lnTo>
                  <a:pt x="2209" y="0"/>
                </a:lnTo>
                <a:lnTo>
                  <a:pt x="2220" y="0"/>
                </a:lnTo>
                <a:lnTo>
                  <a:pt x="2230" y="0"/>
                </a:lnTo>
                <a:lnTo>
                  <a:pt x="2241" y="0"/>
                </a:lnTo>
                <a:lnTo>
                  <a:pt x="2251" y="0"/>
                </a:lnTo>
                <a:lnTo>
                  <a:pt x="2262" y="0"/>
                </a:lnTo>
                <a:lnTo>
                  <a:pt x="2273" y="0"/>
                </a:lnTo>
                <a:lnTo>
                  <a:pt x="2283" y="0"/>
                </a:lnTo>
                <a:lnTo>
                  <a:pt x="2294" y="0"/>
                </a:lnTo>
                <a:lnTo>
                  <a:pt x="2304" y="0"/>
                </a:lnTo>
                <a:lnTo>
                  <a:pt x="2315" y="0"/>
                </a:lnTo>
                <a:lnTo>
                  <a:pt x="2326" y="0"/>
                </a:lnTo>
                <a:lnTo>
                  <a:pt x="2336" y="0"/>
                </a:lnTo>
                <a:lnTo>
                  <a:pt x="2347" y="0"/>
                </a:lnTo>
                <a:lnTo>
                  <a:pt x="2358" y="0"/>
                </a:lnTo>
                <a:lnTo>
                  <a:pt x="2368" y="0"/>
                </a:lnTo>
                <a:lnTo>
                  <a:pt x="2379" y="0"/>
                </a:lnTo>
                <a:lnTo>
                  <a:pt x="2390" y="0"/>
                </a:lnTo>
                <a:lnTo>
                  <a:pt x="2400" y="0"/>
                </a:lnTo>
                <a:lnTo>
                  <a:pt x="2411" y="0"/>
                </a:lnTo>
                <a:lnTo>
                  <a:pt x="2422" y="0"/>
                </a:lnTo>
                <a:lnTo>
                  <a:pt x="2432" y="0"/>
                </a:lnTo>
                <a:lnTo>
                  <a:pt x="2443" y="0"/>
                </a:lnTo>
                <a:lnTo>
                  <a:pt x="2454" y="0"/>
                </a:lnTo>
                <a:lnTo>
                  <a:pt x="2464" y="0"/>
                </a:lnTo>
                <a:lnTo>
                  <a:pt x="2475" y="0"/>
                </a:lnTo>
                <a:lnTo>
                  <a:pt x="2486" y="0"/>
                </a:lnTo>
                <a:lnTo>
                  <a:pt x="2497" y="0"/>
                </a:lnTo>
                <a:lnTo>
                  <a:pt x="2507" y="0"/>
                </a:lnTo>
                <a:lnTo>
                  <a:pt x="2518" y="0"/>
                </a:lnTo>
                <a:lnTo>
                  <a:pt x="2529" y="0"/>
                </a:lnTo>
                <a:lnTo>
                  <a:pt x="2540" y="0"/>
                </a:lnTo>
                <a:lnTo>
                  <a:pt x="2550" y="0"/>
                </a:lnTo>
                <a:lnTo>
                  <a:pt x="2561" y="0"/>
                </a:lnTo>
                <a:lnTo>
                  <a:pt x="2572" y="0"/>
                </a:lnTo>
                <a:lnTo>
                  <a:pt x="2583" y="0"/>
                </a:lnTo>
                <a:lnTo>
                  <a:pt x="2593" y="0"/>
                </a:lnTo>
                <a:lnTo>
                  <a:pt x="2604" y="0"/>
                </a:lnTo>
                <a:lnTo>
                  <a:pt x="2615" y="0"/>
                </a:lnTo>
                <a:lnTo>
                  <a:pt x="2626" y="0"/>
                </a:lnTo>
                <a:lnTo>
                  <a:pt x="2636" y="0"/>
                </a:lnTo>
                <a:lnTo>
                  <a:pt x="2647" y="0"/>
                </a:lnTo>
                <a:lnTo>
                  <a:pt x="2658" y="0"/>
                </a:lnTo>
                <a:lnTo>
                  <a:pt x="2669" y="0"/>
                </a:lnTo>
                <a:lnTo>
                  <a:pt x="2680" y="0"/>
                </a:lnTo>
                <a:lnTo>
                  <a:pt x="2690" y="0"/>
                </a:lnTo>
                <a:lnTo>
                  <a:pt x="2701" y="0"/>
                </a:lnTo>
                <a:lnTo>
                  <a:pt x="2712" y="0"/>
                </a:lnTo>
                <a:lnTo>
                  <a:pt x="2723" y="0"/>
                </a:lnTo>
                <a:lnTo>
                  <a:pt x="2734" y="0"/>
                </a:lnTo>
                <a:lnTo>
                  <a:pt x="2744" y="0"/>
                </a:lnTo>
                <a:lnTo>
                  <a:pt x="2755" y="0"/>
                </a:lnTo>
                <a:lnTo>
                  <a:pt x="2766" y="0"/>
                </a:lnTo>
                <a:lnTo>
                  <a:pt x="2777" y="0"/>
                </a:lnTo>
                <a:lnTo>
                  <a:pt x="2788" y="0"/>
                </a:lnTo>
                <a:lnTo>
                  <a:pt x="2798" y="0"/>
                </a:lnTo>
                <a:lnTo>
                  <a:pt x="2809" y="0"/>
                </a:lnTo>
                <a:lnTo>
                  <a:pt x="2820" y="0"/>
                </a:lnTo>
                <a:lnTo>
                  <a:pt x="2831" y="0"/>
                </a:lnTo>
                <a:lnTo>
                  <a:pt x="2842" y="0"/>
                </a:lnTo>
                <a:lnTo>
                  <a:pt x="2852" y="0"/>
                </a:lnTo>
                <a:lnTo>
                  <a:pt x="2863" y="0"/>
                </a:lnTo>
                <a:lnTo>
                  <a:pt x="2874" y="0"/>
                </a:lnTo>
                <a:lnTo>
                  <a:pt x="2885" y="0"/>
                </a:lnTo>
                <a:lnTo>
                  <a:pt x="2896" y="0"/>
                </a:lnTo>
                <a:lnTo>
                  <a:pt x="2907" y="0"/>
                </a:lnTo>
                <a:lnTo>
                  <a:pt x="2917" y="0"/>
                </a:lnTo>
                <a:lnTo>
                  <a:pt x="2928" y="0"/>
                </a:lnTo>
                <a:lnTo>
                  <a:pt x="2939" y="0"/>
                </a:lnTo>
                <a:lnTo>
                  <a:pt x="2950" y="0"/>
                </a:lnTo>
                <a:lnTo>
                  <a:pt x="2961" y="0"/>
                </a:lnTo>
                <a:lnTo>
                  <a:pt x="2971" y="0"/>
                </a:lnTo>
                <a:lnTo>
                  <a:pt x="2982" y="0"/>
                </a:lnTo>
                <a:lnTo>
                  <a:pt x="2993" y="0"/>
                </a:lnTo>
                <a:lnTo>
                  <a:pt x="3004" y="0"/>
                </a:lnTo>
                <a:lnTo>
                  <a:pt x="3015" y="0"/>
                </a:lnTo>
                <a:lnTo>
                  <a:pt x="3025" y="0"/>
                </a:lnTo>
                <a:lnTo>
                  <a:pt x="3036" y="0"/>
                </a:lnTo>
                <a:lnTo>
                  <a:pt x="3047" y="0"/>
                </a:lnTo>
                <a:lnTo>
                  <a:pt x="3058" y="0"/>
                </a:lnTo>
                <a:lnTo>
                  <a:pt x="3069" y="0"/>
                </a:lnTo>
                <a:lnTo>
                  <a:pt x="3079" y="0"/>
                </a:lnTo>
                <a:lnTo>
                  <a:pt x="3090" y="0"/>
                </a:lnTo>
                <a:lnTo>
                  <a:pt x="3101" y="0"/>
                </a:lnTo>
                <a:lnTo>
                  <a:pt x="3112" y="0"/>
                </a:lnTo>
                <a:lnTo>
                  <a:pt x="3123" y="0"/>
                </a:lnTo>
                <a:lnTo>
                  <a:pt x="3133" y="0"/>
                </a:lnTo>
                <a:lnTo>
                  <a:pt x="3144" y="0"/>
                </a:lnTo>
                <a:lnTo>
                  <a:pt x="3155" y="0"/>
                </a:lnTo>
                <a:lnTo>
                  <a:pt x="3166" y="0"/>
                </a:lnTo>
                <a:lnTo>
                  <a:pt x="3176" y="0"/>
                </a:lnTo>
                <a:lnTo>
                  <a:pt x="3187" y="0"/>
                </a:lnTo>
                <a:lnTo>
                  <a:pt x="3198" y="0"/>
                </a:lnTo>
                <a:lnTo>
                  <a:pt x="3209" y="0"/>
                </a:lnTo>
                <a:lnTo>
                  <a:pt x="3219" y="0"/>
                </a:lnTo>
                <a:lnTo>
                  <a:pt x="3230" y="0"/>
                </a:lnTo>
                <a:lnTo>
                  <a:pt x="3241" y="0"/>
                </a:lnTo>
                <a:lnTo>
                  <a:pt x="3252" y="0"/>
                </a:lnTo>
                <a:lnTo>
                  <a:pt x="3262" y="0"/>
                </a:lnTo>
                <a:lnTo>
                  <a:pt x="3273" y="0"/>
                </a:lnTo>
                <a:lnTo>
                  <a:pt x="3284" y="0"/>
                </a:lnTo>
                <a:lnTo>
                  <a:pt x="3295" y="0"/>
                </a:lnTo>
                <a:lnTo>
                  <a:pt x="3305" y="0"/>
                </a:lnTo>
                <a:lnTo>
                  <a:pt x="3316" y="0"/>
                </a:lnTo>
                <a:lnTo>
                  <a:pt x="3327" y="0"/>
                </a:lnTo>
                <a:lnTo>
                  <a:pt x="3337" y="0"/>
                </a:lnTo>
                <a:lnTo>
                  <a:pt x="3348" y="0"/>
                </a:lnTo>
                <a:lnTo>
                  <a:pt x="3359" y="0"/>
                </a:lnTo>
                <a:lnTo>
                  <a:pt x="3369" y="0"/>
                </a:lnTo>
                <a:lnTo>
                  <a:pt x="3380" y="0"/>
                </a:lnTo>
                <a:lnTo>
                  <a:pt x="3391" y="0"/>
                </a:lnTo>
                <a:lnTo>
                  <a:pt x="3401" y="0"/>
                </a:lnTo>
                <a:lnTo>
                  <a:pt x="3412" y="0"/>
                </a:lnTo>
                <a:lnTo>
                  <a:pt x="3423" y="0"/>
                </a:lnTo>
                <a:lnTo>
                  <a:pt x="3433" y="0"/>
                </a:lnTo>
                <a:lnTo>
                  <a:pt x="3444" y="0"/>
                </a:lnTo>
                <a:lnTo>
                  <a:pt x="3455" y="0"/>
                </a:lnTo>
                <a:lnTo>
                  <a:pt x="3465" y="0"/>
                </a:lnTo>
                <a:lnTo>
                  <a:pt x="3476" y="0"/>
                </a:lnTo>
                <a:lnTo>
                  <a:pt x="3486" y="0"/>
                </a:lnTo>
                <a:lnTo>
                  <a:pt x="3497" y="0"/>
                </a:lnTo>
                <a:lnTo>
                  <a:pt x="3508" y="0"/>
                </a:lnTo>
                <a:lnTo>
                  <a:pt x="3518" y="0"/>
                </a:lnTo>
                <a:lnTo>
                  <a:pt x="3529" y="0"/>
                </a:lnTo>
                <a:lnTo>
                  <a:pt x="3539" y="0"/>
                </a:lnTo>
                <a:lnTo>
                  <a:pt x="3550" y="0"/>
                </a:lnTo>
                <a:lnTo>
                  <a:pt x="3560" y="0"/>
                </a:lnTo>
                <a:lnTo>
                  <a:pt x="3571" y="0"/>
                </a:lnTo>
                <a:lnTo>
                  <a:pt x="3581" y="0"/>
                </a:lnTo>
                <a:lnTo>
                  <a:pt x="3592" y="0"/>
                </a:lnTo>
                <a:lnTo>
                  <a:pt x="3602" y="0"/>
                </a:lnTo>
                <a:lnTo>
                  <a:pt x="3613" y="0"/>
                </a:lnTo>
                <a:lnTo>
                  <a:pt x="3623" y="0"/>
                </a:lnTo>
                <a:lnTo>
                  <a:pt x="3634" y="0"/>
                </a:lnTo>
                <a:lnTo>
                  <a:pt x="3644" y="0"/>
                </a:lnTo>
                <a:lnTo>
                  <a:pt x="3655" y="0"/>
                </a:lnTo>
                <a:lnTo>
                  <a:pt x="3665" y="0"/>
                </a:lnTo>
                <a:lnTo>
                  <a:pt x="3676" y="0"/>
                </a:lnTo>
                <a:lnTo>
                  <a:pt x="3686" y="0"/>
                </a:lnTo>
                <a:lnTo>
                  <a:pt x="3697" y="0"/>
                </a:lnTo>
                <a:lnTo>
                  <a:pt x="3707" y="0"/>
                </a:lnTo>
                <a:lnTo>
                  <a:pt x="3717" y="0"/>
                </a:lnTo>
                <a:lnTo>
                  <a:pt x="3728" y="0"/>
                </a:lnTo>
                <a:lnTo>
                  <a:pt x="3738" y="0"/>
                </a:lnTo>
                <a:lnTo>
                  <a:pt x="3749" y="0"/>
                </a:lnTo>
                <a:lnTo>
                  <a:pt x="3759" y="0"/>
                </a:lnTo>
                <a:lnTo>
                  <a:pt x="3769" y="0"/>
                </a:lnTo>
                <a:lnTo>
                  <a:pt x="3780" y="0"/>
                </a:lnTo>
                <a:lnTo>
                  <a:pt x="3790" y="0"/>
                </a:lnTo>
                <a:lnTo>
                  <a:pt x="3800" y="0"/>
                </a:lnTo>
                <a:lnTo>
                  <a:pt x="3811" y="0"/>
                </a:lnTo>
                <a:lnTo>
                  <a:pt x="3821" y="0"/>
                </a:lnTo>
                <a:lnTo>
                  <a:pt x="3831" y="0"/>
                </a:lnTo>
                <a:lnTo>
                  <a:pt x="3841" y="0"/>
                </a:lnTo>
                <a:lnTo>
                  <a:pt x="3852" y="0"/>
                </a:lnTo>
                <a:lnTo>
                  <a:pt x="3862" y="0"/>
                </a:lnTo>
                <a:lnTo>
                  <a:pt x="3872" y="0"/>
                </a:lnTo>
                <a:lnTo>
                  <a:pt x="3882" y="0"/>
                </a:lnTo>
                <a:lnTo>
                  <a:pt x="3893" y="0"/>
                </a:lnTo>
                <a:lnTo>
                  <a:pt x="3903" y="0"/>
                </a:lnTo>
                <a:lnTo>
                  <a:pt x="3913" y="0"/>
                </a:lnTo>
                <a:lnTo>
                  <a:pt x="3923" y="0"/>
                </a:lnTo>
                <a:lnTo>
                  <a:pt x="3933" y="0"/>
                </a:lnTo>
                <a:lnTo>
                  <a:pt x="3943" y="0"/>
                </a:lnTo>
                <a:lnTo>
                  <a:pt x="3953" y="0"/>
                </a:lnTo>
                <a:lnTo>
                  <a:pt x="3964" y="0"/>
                </a:lnTo>
                <a:lnTo>
                  <a:pt x="3974" y="0"/>
                </a:lnTo>
                <a:lnTo>
                  <a:pt x="3984" y="0"/>
                </a:lnTo>
                <a:lnTo>
                  <a:pt x="3994" y="0"/>
                </a:lnTo>
                <a:lnTo>
                  <a:pt x="4004" y="0"/>
                </a:lnTo>
                <a:lnTo>
                  <a:pt x="4014" y="0"/>
                </a:lnTo>
                <a:lnTo>
                  <a:pt x="4024" y="0"/>
                </a:lnTo>
                <a:lnTo>
                  <a:pt x="4034" y="0"/>
                </a:lnTo>
                <a:lnTo>
                  <a:pt x="4044" y="0"/>
                </a:lnTo>
                <a:lnTo>
                  <a:pt x="4054" y="0"/>
                </a:lnTo>
                <a:lnTo>
                  <a:pt x="4064" y="0"/>
                </a:lnTo>
                <a:lnTo>
                  <a:pt x="4074" y="0"/>
                </a:lnTo>
                <a:lnTo>
                  <a:pt x="4084" y="0"/>
                </a:lnTo>
                <a:lnTo>
                  <a:pt x="4094" y="0"/>
                </a:lnTo>
                <a:lnTo>
                  <a:pt x="4104" y="0"/>
                </a:lnTo>
                <a:lnTo>
                  <a:pt x="4113" y="0"/>
                </a:lnTo>
                <a:lnTo>
                  <a:pt x="4123" y="0"/>
                </a:lnTo>
                <a:lnTo>
                  <a:pt x="4133" y="0"/>
                </a:lnTo>
                <a:lnTo>
                  <a:pt x="4143" y="0"/>
                </a:lnTo>
                <a:lnTo>
                  <a:pt x="4153" y="0"/>
                </a:lnTo>
                <a:lnTo>
                  <a:pt x="4163" y="0"/>
                </a:lnTo>
                <a:lnTo>
                  <a:pt x="4172" y="0"/>
                </a:lnTo>
                <a:lnTo>
                  <a:pt x="4182" y="0"/>
                </a:lnTo>
                <a:lnTo>
                  <a:pt x="4192" y="0"/>
                </a:lnTo>
                <a:lnTo>
                  <a:pt x="4202" y="0"/>
                </a:lnTo>
                <a:lnTo>
                  <a:pt x="4211" y="0"/>
                </a:lnTo>
                <a:lnTo>
                  <a:pt x="4221" y="0"/>
                </a:lnTo>
                <a:lnTo>
                  <a:pt x="4231" y="0"/>
                </a:lnTo>
                <a:lnTo>
                  <a:pt x="4240" y="0"/>
                </a:lnTo>
                <a:lnTo>
                  <a:pt x="4250" y="0"/>
                </a:lnTo>
                <a:lnTo>
                  <a:pt x="4260" y="0"/>
                </a:lnTo>
                <a:lnTo>
                  <a:pt x="4269" y="0"/>
                </a:lnTo>
                <a:lnTo>
                  <a:pt x="4279" y="0"/>
                </a:lnTo>
                <a:lnTo>
                  <a:pt x="4289" y="0"/>
                </a:lnTo>
                <a:lnTo>
                  <a:pt x="4298" y="0"/>
                </a:lnTo>
                <a:lnTo>
                  <a:pt x="4308" y="0"/>
                </a:lnTo>
                <a:lnTo>
                  <a:pt x="4317" y="0"/>
                </a:lnTo>
                <a:lnTo>
                  <a:pt x="4327" y="0"/>
                </a:lnTo>
                <a:lnTo>
                  <a:pt x="4336" y="0"/>
                </a:lnTo>
                <a:lnTo>
                  <a:pt x="4346" y="0"/>
                </a:lnTo>
                <a:lnTo>
                  <a:pt x="4355" y="0"/>
                </a:lnTo>
                <a:lnTo>
                  <a:pt x="4365" y="0"/>
                </a:lnTo>
                <a:lnTo>
                  <a:pt x="4374" y="0"/>
                </a:lnTo>
                <a:lnTo>
                  <a:pt x="4383" y="0"/>
                </a:lnTo>
                <a:lnTo>
                  <a:pt x="4393" y="0"/>
                </a:lnTo>
                <a:lnTo>
                  <a:pt x="4402" y="0"/>
                </a:lnTo>
                <a:lnTo>
                  <a:pt x="4411" y="0"/>
                </a:lnTo>
                <a:lnTo>
                  <a:pt x="4421" y="0"/>
                </a:lnTo>
                <a:lnTo>
                  <a:pt x="4430" y="0"/>
                </a:lnTo>
                <a:lnTo>
                  <a:pt x="4439" y="0"/>
                </a:lnTo>
                <a:lnTo>
                  <a:pt x="4448" y="0"/>
                </a:lnTo>
                <a:lnTo>
                  <a:pt x="4458" y="0"/>
                </a:lnTo>
                <a:lnTo>
                  <a:pt x="4467" y="0"/>
                </a:lnTo>
                <a:lnTo>
                  <a:pt x="4476" y="0"/>
                </a:lnTo>
                <a:lnTo>
                  <a:pt x="4485" y="0"/>
                </a:lnTo>
                <a:lnTo>
                  <a:pt x="4494" y="0"/>
                </a:lnTo>
                <a:lnTo>
                  <a:pt x="4504" y="0"/>
                </a:lnTo>
                <a:lnTo>
                  <a:pt x="4513" y="0"/>
                </a:lnTo>
                <a:lnTo>
                  <a:pt x="4522" y="0"/>
                </a:lnTo>
                <a:lnTo>
                  <a:pt x="4531" y="0"/>
                </a:lnTo>
                <a:lnTo>
                  <a:pt x="4540" y="0"/>
                </a:lnTo>
                <a:lnTo>
                  <a:pt x="4549" y="0"/>
                </a:lnTo>
                <a:lnTo>
                  <a:pt x="4558" y="0"/>
                </a:lnTo>
                <a:lnTo>
                  <a:pt x="4567" y="0"/>
                </a:lnTo>
                <a:lnTo>
                  <a:pt x="4576" y="0"/>
                </a:lnTo>
                <a:lnTo>
                  <a:pt x="4585" y="0"/>
                </a:lnTo>
                <a:lnTo>
                  <a:pt x="4594" y="0"/>
                </a:lnTo>
                <a:lnTo>
                  <a:pt x="4602" y="0"/>
                </a:lnTo>
                <a:lnTo>
                  <a:pt x="4611" y="0"/>
                </a:lnTo>
                <a:lnTo>
                  <a:pt x="4620" y="0"/>
                </a:lnTo>
                <a:lnTo>
                  <a:pt x="4629" y="0"/>
                </a:lnTo>
                <a:lnTo>
                  <a:pt x="4638" y="0"/>
                </a:lnTo>
                <a:lnTo>
                  <a:pt x="4646" y="0"/>
                </a:lnTo>
                <a:lnTo>
                  <a:pt x="4655" y="0"/>
                </a:lnTo>
                <a:lnTo>
                  <a:pt x="4664" y="0"/>
                </a:lnTo>
                <a:lnTo>
                  <a:pt x="4673" y="0"/>
                </a:lnTo>
                <a:lnTo>
                  <a:pt x="4681" y="0"/>
                </a:lnTo>
                <a:lnTo>
                  <a:pt x="4690" y="0"/>
                </a:lnTo>
                <a:lnTo>
                  <a:pt x="4699" y="0"/>
                </a:lnTo>
                <a:lnTo>
                  <a:pt x="4707" y="0"/>
                </a:lnTo>
                <a:lnTo>
                  <a:pt x="4716" y="0"/>
                </a:lnTo>
                <a:lnTo>
                  <a:pt x="4724" y="0"/>
                </a:lnTo>
                <a:lnTo>
                  <a:pt x="4733" y="0"/>
                </a:lnTo>
                <a:lnTo>
                  <a:pt x="4741" y="0"/>
                </a:lnTo>
                <a:lnTo>
                  <a:pt x="4750" y="0"/>
                </a:lnTo>
                <a:lnTo>
                  <a:pt x="4758" y="0"/>
                </a:lnTo>
                <a:lnTo>
                  <a:pt x="4767" y="0"/>
                </a:lnTo>
                <a:lnTo>
                  <a:pt x="4775" y="0"/>
                </a:lnTo>
                <a:lnTo>
                  <a:pt x="4783" y="0"/>
                </a:lnTo>
                <a:lnTo>
                  <a:pt x="4792" y="0"/>
                </a:lnTo>
                <a:lnTo>
                  <a:pt x="4800" y="0"/>
                </a:lnTo>
                <a:lnTo>
                  <a:pt x="4808" y="0"/>
                </a:lnTo>
                <a:lnTo>
                  <a:pt x="4817" y="0"/>
                </a:lnTo>
                <a:lnTo>
                  <a:pt x="4825" y="0"/>
                </a:lnTo>
                <a:lnTo>
                  <a:pt x="4833" y="0"/>
                </a:lnTo>
                <a:lnTo>
                  <a:pt x="4841" y="0"/>
                </a:lnTo>
                <a:lnTo>
                  <a:pt x="4849" y="0"/>
                </a:lnTo>
                <a:lnTo>
                  <a:pt x="4857" y="0"/>
                </a:lnTo>
                <a:lnTo>
                  <a:pt x="4866" y="0"/>
                </a:lnTo>
                <a:lnTo>
                  <a:pt x="4874" y="0"/>
                </a:lnTo>
                <a:lnTo>
                  <a:pt x="4882" y="0"/>
                </a:lnTo>
                <a:lnTo>
                  <a:pt x="4890" y="0"/>
                </a:lnTo>
                <a:lnTo>
                  <a:pt x="4898" y="0"/>
                </a:lnTo>
                <a:lnTo>
                  <a:pt x="4906" y="0"/>
                </a:lnTo>
                <a:lnTo>
                  <a:pt x="4914" y="0"/>
                </a:lnTo>
                <a:lnTo>
                  <a:pt x="4922" y="0"/>
                </a:lnTo>
                <a:lnTo>
                  <a:pt x="4929" y="0"/>
                </a:lnTo>
                <a:lnTo>
                  <a:pt x="4937" y="0"/>
                </a:lnTo>
                <a:lnTo>
                  <a:pt x="4945" y="0"/>
                </a:lnTo>
                <a:lnTo>
                  <a:pt x="4953" y="0"/>
                </a:lnTo>
                <a:lnTo>
                  <a:pt x="4961" y="0"/>
                </a:lnTo>
                <a:lnTo>
                  <a:pt x="4968" y="0"/>
                </a:lnTo>
                <a:lnTo>
                  <a:pt x="4976" y="0"/>
                </a:lnTo>
                <a:lnTo>
                  <a:pt x="4984" y="0"/>
                </a:lnTo>
                <a:lnTo>
                  <a:pt x="4991" y="0"/>
                </a:lnTo>
                <a:lnTo>
                  <a:pt x="4999" y="0"/>
                </a:lnTo>
                <a:lnTo>
                  <a:pt x="5007" y="0"/>
                </a:lnTo>
                <a:lnTo>
                  <a:pt x="5014" y="0"/>
                </a:lnTo>
                <a:lnTo>
                  <a:pt x="5022" y="0"/>
                </a:lnTo>
                <a:lnTo>
                  <a:pt x="5029" y="0"/>
                </a:lnTo>
                <a:lnTo>
                  <a:pt x="5037" y="0"/>
                </a:lnTo>
                <a:lnTo>
                  <a:pt x="5044" y="0"/>
                </a:lnTo>
                <a:lnTo>
                  <a:pt x="5052" y="0"/>
                </a:lnTo>
                <a:lnTo>
                  <a:pt x="5059" y="0"/>
                </a:lnTo>
                <a:lnTo>
                  <a:pt x="5066" y="0"/>
                </a:lnTo>
                <a:lnTo>
                  <a:pt x="5074" y="0"/>
                </a:lnTo>
                <a:lnTo>
                  <a:pt x="5081" y="0"/>
                </a:lnTo>
                <a:lnTo>
                  <a:pt x="5088" y="0"/>
                </a:lnTo>
                <a:lnTo>
                  <a:pt x="5095" y="0"/>
                </a:lnTo>
                <a:lnTo>
                  <a:pt x="5103" y="0"/>
                </a:lnTo>
                <a:lnTo>
                  <a:pt x="5110" y="0"/>
                </a:lnTo>
                <a:lnTo>
                  <a:pt x="5117" y="0"/>
                </a:lnTo>
                <a:lnTo>
                  <a:pt x="5124" y="0"/>
                </a:lnTo>
                <a:lnTo>
                  <a:pt x="5131" y="0"/>
                </a:lnTo>
                <a:lnTo>
                  <a:pt x="5138" y="0"/>
                </a:lnTo>
                <a:lnTo>
                  <a:pt x="5145" y="0"/>
                </a:lnTo>
                <a:lnTo>
                  <a:pt x="5152" y="0"/>
                </a:lnTo>
                <a:lnTo>
                  <a:pt x="5159" y="0"/>
                </a:lnTo>
                <a:lnTo>
                  <a:pt x="5166" y="0"/>
                </a:lnTo>
                <a:lnTo>
                  <a:pt x="5173" y="0"/>
                </a:lnTo>
                <a:lnTo>
                  <a:pt x="5180" y="0"/>
                </a:lnTo>
                <a:lnTo>
                  <a:pt x="5187" y="0"/>
                </a:lnTo>
                <a:lnTo>
                  <a:pt x="5193" y="0"/>
                </a:lnTo>
                <a:lnTo>
                  <a:pt x="5200" y="0"/>
                </a:lnTo>
                <a:lnTo>
                  <a:pt x="5207" y="0"/>
                </a:lnTo>
                <a:lnTo>
                  <a:pt x="5213" y="0"/>
                </a:lnTo>
                <a:lnTo>
                  <a:pt x="5220" y="0"/>
                </a:lnTo>
                <a:lnTo>
                  <a:pt x="5227" y="0"/>
                </a:lnTo>
                <a:lnTo>
                  <a:pt x="5233" y="0"/>
                </a:lnTo>
                <a:lnTo>
                  <a:pt x="5240" y="0"/>
                </a:lnTo>
                <a:lnTo>
                  <a:pt x="5246" y="0"/>
                </a:lnTo>
                <a:lnTo>
                  <a:pt x="5253" y="0"/>
                </a:lnTo>
                <a:lnTo>
                  <a:pt x="5259" y="0"/>
                </a:lnTo>
                <a:lnTo>
                  <a:pt x="5266" y="0"/>
                </a:lnTo>
                <a:lnTo>
                  <a:pt x="5272" y="0"/>
                </a:lnTo>
                <a:lnTo>
                  <a:pt x="5278" y="0"/>
                </a:lnTo>
                <a:lnTo>
                  <a:pt x="5285" y="0"/>
                </a:lnTo>
                <a:lnTo>
                  <a:pt x="5291" y="0"/>
                </a:lnTo>
                <a:lnTo>
                  <a:pt x="5297" y="0"/>
                </a:lnTo>
                <a:lnTo>
                  <a:pt x="5303" y="0"/>
                </a:lnTo>
                <a:lnTo>
                  <a:pt x="5310" y="0"/>
                </a:lnTo>
                <a:lnTo>
                  <a:pt x="5316" y="0"/>
                </a:lnTo>
                <a:lnTo>
                  <a:pt x="5322" y="0"/>
                </a:lnTo>
                <a:lnTo>
                  <a:pt x="5328" y="0"/>
                </a:lnTo>
                <a:lnTo>
                  <a:pt x="5334" y="0"/>
                </a:lnTo>
                <a:lnTo>
                  <a:pt x="5340" y="0"/>
                </a:lnTo>
                <a:lnTo>
                  <a:pt x="5346" y="0"/>
                </a:lnTo>
                <a:lnTo>
                  <a:pt x="5352" y="0"/>
                </a:lnTo>
                <a:lnTo>
                  <a:pt x="5358" y="0"/>
                </a:lnTo>
                <a:lnTo>
                  <a:pt x="5363" y="0"/>
                </a:lnTo>
                <a:lnTo>
                  <a:pt x="5369" y="0"/>
                </a:lnTo>
                <a:lnTo>
                  <a:pt x="5375" y="0"/>
                </a:lnTo>
                <a:lnTo>
                  <a:pt x="5381" y="0"/>
                </a:lnTo>
                <a:lnTo>
                  <a:pt x="5386" y="0"/>
                </a:lnTo>
                <a:lnTo>
                  <a:pt x="5392" y="0"/>
                </a:lnTo>
                <a:lnTo>
                  <a:pt x="5398" y="0"/>
                </a:lnTo>
                <a:lnTo>
                  <a:pt x="5403" y="0"/>
                </a:lnTo>
                <a:lnTo>
                  <a:pt x="5409" y="0"/>
                </a:lnTo>
                <a:lnTo>
                  <a:pt x="5414" y="0"/>
                </a:lnTo>
                <a:lnTo>
                  <a:pt x="5420" y="0"/>
                </a:lnTo>
                <a:lnTo>
                  <a:pt x="5425" y="0"/>
                </a:lnTo>
                <a:lnTo>
                  <a:pt x="5431" y="0"/>
                </a:lnTo>
                <a:lnTo>
                  <a:pt x="5436" y="0"/>
                </a:lnTo>
                <a:lnTo>
                  <a:pt x="5441" y="0"/>
                </a:lnTo>
                <a:lnTo>
                  <a:pt x="5446" y="0"/>
                </a:lnTo>
                <a:lnTo>
                  <a:pt x="5452" y="0"/>
                </a:lnTo>
                <a:lnTo>
                  <a:pt x="5457" y="0"/>
                </a:lnTo>
                <a:lnTo>
                  <a:pt x="5462" y="0"/>
                </a:lnTo>
                <a:lnTo>
                  <a:pt x="5467" y="0"/>
                </a:lnTo>
                <a:lnTo>
                  <a:pt x="5472" y="0"/>
                </a:lnTo>
                <a:lnTo>
                  <a:pt x="5477" y="0"/>
                </a:lnTo>
                <a:lnTo>
                  <a:pt x="5482" y="0"/>
                </a:lnTo>
                <a:lnTo>
                  <a:pt x="5487" y="0"/>
                </a:lnTo>
                <a:lnTo>
                  <a:pt x="5492" y="0"/>
                </a:lnTo>
                <a:lnTo>
                  <a:pt x="5497" y="0"/>
                </a:lnTo>
                <a:lnTo>
                  <a:pt x="5502" y="0"/>
                </a:lnTo>
                <a:lnTo>
                  <a:pt x="5507" y="0"/>
                </a:lnTo>
                <a:lnTo>
                  <a:pt x="5511" y="0"/>
                </a:lnTo>
                <a:lnTo>
                  <a:pt x="5516" y="0"/>
                </a:lnTo>
                <a:lnTo>
                  <a:pt x="5521" y="0"/>
                </a:lnTo>
                <a:lnTo>
                  <a:pt x="5525" y="0"/>
                </a:lnTo>
                <a:lnTo>
                  <a:pt x="5530" y="0"/>
                </a:lnTo>
                <a:lnTo>
                  <a:pt x="5535" y="0"/>
                </a:lnTo>
                <a:lnTo>
                  <a:pt x="5539" y="0"/>
                </a:lnTo>
                <a:lnTo>
                  <a:pt x="5544" y="0"/>
                </a:lnTo>
                <a:lnTo>
                  <a:pt x="5548" y="0"/>
                </a:lnTo>
                <a:lnTo>
                  <a:pt x="5552" y="0"/>
                </a:lnTo>
                <a:lnTo>
                  <a:pt x="5557" y="0"/>
                </a:lnTo>
                <a:lnTo>
                  <a:pt x="5561" y="0"/>
                </a:lnTo>
                <a:lnTo>
                  <a:pt x="5565" y="0"/>
                </a:lnTo>
                <a:lnTo>
                  <a:pt x="5569" y="0"/>
                </a:lnTo>
                <a:lnTo>
                  <a:pt x="5574" y="0"/>
                </a:lnTo>
                <a:lnTo>
                  <a:pt x="5578" y="0"/>
                </a:lnTo>
                <a:lnTo>
                  <a:pt x="5582" y="0"/>
                </a:lnTo>
                <a:lnTo>
                  <a:pt x="5586" y="0"/>
                </a:lnTo>
                <a:lnTo>
                  <a:pt x="5590" y="0"/>
                </a:lnTo>
                <a:lnTo>
                  <a:pt x="5594" y="0"/>
                </a:lnTo>
                <a:lnTo>
                  <a:pt x="5598" y="0"/>
                </a:lnTo>
                <a:lnTo>
                  <a:pt x="5602" y="0"/>
                </a:lnTo>
                <a:lnTo>
                  <a:pt x="5606" y="0"/>
                </a:lnTo>
                <a:lnTo>
                  <a:pt x="5609" y="0"/>
                </a:lnTo>
                <a:lnTo>
                  <a:pt x="5613" y="0"/>
                </a:lnTo>
                <a:lnTo>
                  <a:pt x="5617" y="0"/>
                </a:lnTo>
                <a:lnTo>
                  <a:pt x="5620" y="0"/>
                </a:lnTo>
                <a:lnTo>
                  <a:pt x="5624" y="0"/>
                </a:lnTo>
                <a:lnTo>
                  <a:pt x="5628" y="0"/>
                </a:lnTo>
                <a:lnTo>
                  <a:pt x="5631" y="0"/>
                </a:lnTo>
                <a:lnTo>
                  <a:pt x="5635" y="0"/>
                </a:lnTo>
                <a:lnTo>
                  <a:pt x="5638" y="0"/>
                </a:lnTo>
                <a:lnTo>
                  <a:pt x="5641" y="0"/>
                </a:lnTo>
                <a:lnTo>
                  <a:pt x="5645" y="0"/>
                </a:lnTo>
                <a:lnTo>
                  <a:pt x="5648" y="0"/>
                </a:lnTo>
                <a:lnTo>
                  <a:pt x="5651" y="0"/>
                </a:lnTo>
                <a:lnTo>
                  <a:pt x="5655" y="0"/>
                </a:lnTo>
                <a:lnTo>
                  <a:pt x="5658" y="0"/>
                </a:lnTo>
                <a:lnTo>
                  <a:pt x="5661" y="0"/>
                </a:lnTo>
                <a:lnTo>
                  <a:pt x="5664" y="0"/>
                </a:lnTo>
                <a:lnTo>
                  <a:pt x="5667" y="0"/>
                </a:lnTo>
                <a:lnTo>
                  <a:pt x="5670" y="0"/>
                </a:lnTo>
                <a:lnTo>
                  <a:pt x="5673" y="0"/>
                </a:lnTo>
                <a:lnTo>
                  <a:pt x="5676" y="0"/>
                </a:lnTo>
                <a:lnTo>
                  <a:pt x="5679" y="0"/>
                </a:lnTo>
                <a:lnTo>
                  <a:pt x="5681" y="0"/>
                </a:lnTo>
                <a:lnTo>
                  <a:pt x="5684" y="0"/>
                </a:lnTo>
                <a:lnTo>
                  <a:pt x="5687" y="0"/>
                </a:lnTo>
                <a:lnTo>
                  <a:pt x="5689" y="0"/>
                </a:lnTo>
                <a:lnTo>
                  <a:pt x="5692" y="0"/>
                </a:lnTo>
                <a:lnTo>
                  <a:pt x="5695" y="0"/>
                </a:lnTo>
                <a:lnTo>
                  <a:pt x="5697" y="0"/>
                </a:lnTo>
                <a:lnTo>
                  <a:pt x="5700" y="0"/>
                </a:lnTo>
                <a:lnTo>
                  <a:pt x="5702" y="0"/>
                </a:lnTo>
                <a:lnTo>
                  <a:pt x="5704" y="0"/>
                </a:lnTo>
                <a:lnTo>
                  <a:pt x="5707" y="0"/>
                </a:lnTo>
                <a:lnTo>
                  <a:pt x="5709" y="0"/>
                </a:lnTo>
                <a:lnTo>
                  <a:pt x="5711" y="0"/>
                </a:lnTo>
                <a:lnTo>
                  <a:pt x="5713" y="0"/>
                </a:lnTo>
                <a:lnTo>
                  <a:pt x="5716" y="0"/>
                </a:lnTo>
                <a:lnTo>
                  <a:pt x="5718" y="0"/>
                </a:lnTo>
                <a:lnTo>
                  <a:pt x="5720" y="0"/>
                </a:lnTo>
                <a:lnTo>
                  <a:pt x="5722" y="0"/>
                </a:lnTo>
                <a:lnTo>
                  <a:pt x="5724" y="0"/>
                </a:lnTo>
                <a:lnTo>
                  <a:pt x="5725" y="0"/>
                </a:lnTo>
                <a:lnTo>
                  <a:pt x="5727" y="0"/>
                </a:lnTo>
                <a:lnTo>
                  <a:pt x="5729" y="0"/>
                </a:lnTo>
                <a:lnTo>
                  <a:pt x="5731" y="0"/>
                </a:lnTo>
                <a:lnTo>
                  <a:pt x="5733" y="0"/>
                </a:lnTo>
                <a:lnTo>
                  <a:pt x="5734" y="0"/>
                </a:lnTo>
                <a:lnTo>
                  <a:pt x="5736" y="0"/>
                </a:lnTo>
                <a:lnTo>
                  <a:pt x="5737" y="0"/>
                </a:lnTo>
                <a:lnTo>
                  <a:pt x="5739" y="0"/>
                </a:lnTo>
                <a:lnTo>
                  <a:pt x="5740" y="0"/>
                </a:lnTo>
                <a:lnTo>
                  <a:pt x="5742" y="0"/>
                </a:lnTo>
                <a:lnTo>
                  <a:pt x="5743" y="0"/>
                </a:lnTo>
                <a:lnTo>
                  <a:pt x="5744" y="0"/>
                </a:lnTo>
                <a:lnTo>
                  <a:pt x="5745" y="0"/>
                </a:lnTo>
                <a:lnTo>
                  <a:pt x="5747" y="0"/>
                </a:lnTo>
                <a:lnTo>
                  <a:pt x="5748" y="0"/>
                </a:lnTo>
                <a:lnTo>
                  <a:pt x="5749" y="0"/>
                </a:lnTo>
                <a:lnTo>
                  <a:pt x="5750" y="0"/>
                </a:lnTo>
                <a:lnTo>
                  <a:pt x="5751" y="0"/>
                </a:lnTo>
                <a:lnTo>
                  <a:pt x="5752" y="0"/>
                </a:lnTo>
                <a:lnTo>
                  <a:pt x="5753" y="0"/>
                </a:lnTo>
                <a:lnTo>
                  <a:pt x="5753" y="0"/>
                </a:lnTo>
                <a:lnTo>
                  <a:pt x="5754" y="0"/>
                </a:lnTo>
                <a:lnTo>
                  <a:pt x="5755" y="0"/>
                </a:lnTo>
                <a:lnTo>
                  <a:pt x="5756" y="0"/>
                </a:lnTo>
                <a:lnTo>
                  <a:pt x="5756" y="0"/>
                </a:lnTo>
                <a:lnTo>
                  <a:pt x="5757" y="0"/>
                </a:lnTo>
                <a:lnTo>
                  <a:pt x="5757" y="0"/>
                </a:lnTo>
                <a:lnTo>
                  <a:pt x="5758" y="0"/>
                </a:lnTo>
                <a:lnTo>
                  <a:pt x="5758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59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0"/>
                </a:lnTo>
                <a:lnTo>
                  <a:pt x="5760" y="1"/>
                </a:lnTo>
                <a:lnTo>
                  <a:pt x="5759" y="1"/>
                </a:lnTo>
                <a:lnTo>
                  <a:pt x="5760" y="1"/>
                </a:lnTo>
                <a:lnTo>
                  <a:pt x="5760" y="2"/>
                </a:lnTo>
                <a:lnTo>
                  <a:pt x="5760" y="2"/>
                </a:lnTo>
                <a:lnTo>
                  <a:pt x="5759" y="3"/>
                </a:lnTo>
                <a:lnTo>
                  <a:pt x="5760" y="4"/>
                </a:lnTo>
                <a:lnTo>
                  <a:pt x="5760" y="4"/>
                </a:lnTo>
                <a:lnTo>
                  <a:pt x="5760" y="5"/>
                </a:lnTo>
                <a:lnTo>
                  <a:pt x="5760" y="6"/>
                </a:lnTo>
                <a:lnTo>
                  <a:pt x="5760" y="7"/>
                </a:lnTo>
                <a:lnTo>
                  <a:pt x="5760" y="8"/>
                </a:lnTo>
                <a:lnTo>
                  <a:pt x="5760" y="9"/>
                </a:lnTo>
                <a:lnTo>
                  <a:pt x="5759" y="10"/>
                </a:lnTo>
                <a:lnTo>
                  <a:pt x="5760" y="11"/>
                </a:lnTo>
                <a:lnTo>
                  <a:pt x="5760" y="13"/>
                </a:lnTo>
                <a:lnTo>
                  <a:pt x="5760" y="14"/>
                </a:lnTo>
                <a:lnTo>
                  <a:pt x="5760" y="16"/>
                </a:lnTo>
                <a:lnTo>
                  <a:pt x="5760" y="17"/>
                </a:lnTo>
                <a:lnTo>
                  <a:pt x="5760" y="19"/>
                </a:lnTo>
                <a:lnTo>
                  <a:pt x="5760" y="20"/>
                </a:lnTo>
                <a:lnTo>
                  <a:pt x="5760" y="22"/>
                </a:lnTo>
                <a:lnTo>
                  <a:pt x="5760" y="24"/>
                </a:lnTo>
                <a:lnTo>
                  <a:pt x="5760" y="26"/>
                </a:lnTo>
                <a:lnTo>
                  <a:pt x="5760" y="28"/>
                </a:lnTo>
                <a:lnTo>
                  <a:pt x="5760" y="29"/>
                </a:lnTo>
                <a:lnTo>
                  <a:pt x="5760" y="32"/>
                </a:lnTo>
                <a:lnTo>
                  <a:pt x="5760" y="34"/>
                </a:lnTo>
                <a:lnTo>
                  <a:pt x="5760" y="36"/>
                </a:lnTo>
                <a:lnTo>
                  <a:pt x="5760" y="38"/>
                </a:lnTo>
                <a:lnTo>
                  <a:pt x="5760" y="40"/>
                </a:lnTo>
                <a:lnTo>
                  <a:pt x="5760" y="43"/>
                </a:lnTo>
                <a:lnTo>
                  <a:pt x="5760" y="45"/>
                </a:lnTo>
                <a:lnTo>
                  <a:pt x="5760" y="48"/>
                </a:lnTo>
                <a:lnTo>
                  <a:pt x="5760" y="50"/>
                </a:lnTo>
                <a:lnTo>
                  <a:pt x="5760" y="53"/>
                </a:lnTo>
                <a:lnTo>
                  <a:pt x="5760" y="55"/>
                </a:lnTo>
                <a:lnTo>
                  <a:pt x="5760" y="58"/>
                </a:lnTo>
                <a:lnTo>
                  <a:pt x="5760" y="61"/>
                </a:lnTo>
                <a:lnTo>
                  <a:pt x="5760" y="64"/>
                </a:lnTo>
                <a:lnTo>
                  <a:pt x="5760" y="67"/>
                </a:lnTo>
                <a:lnTo>
                  <a:pt x="5760" y="70"/>
                </a:lnTo>
                <a:lnTo>
                  <a:pt x="5760" y="73"/>
                </a:lnTo>
                <a:lnTo>
                  <a:pt x="5760" y="76"/>
                </a:lnTo>
                <a:lnTo>
                  <a:pt x="5760" y="79"/>
                </a:lnTo>
                <a:lnTo>
                  <a:pt x="5760" y="82"/>
                </a:lnTo>
                <a:lnTo>
                  <a:pt x="5759" y="86"/>
                </a:lnTo>
                <a:lnTo>
                  <a:pt x="5760" y="89"/>
                </a:lnTo>
                <a:lnTo>
                  <a:pt x="5760" y="92"/>
                </a:lnTo>
                <a:lnTo>
                  <a:pt x="5760" y="96"/>
                </a:lnTo>
                <a:lnTo>
                  <a:pt x="5760" y="99"/>
                </a:lnTo>
                <a:lnTo>
                  <a:pt x="5760" y="103"/>
                </a:lnTo>
                <a:lnTo>
                  <a:pt x="5760" y="107"/>
                </a:lnTo>
                <a:lnTo>
                  <a:pt x="5760" y="110"/>
                </a:lnTo>
                <a:lnTo>
                  <a:pt x="5760" y="114"/>
                </a:lnTo>
                <a:lnTo>
                  <a:pt x="5760" y="118"/>
                </a:lnTo>
                <a:lnTo>
                  <a:pt x="5760" y="122"/>
                </a:lnTo>
                <a:lnTo>
                  <a:pt x="5760" y="126"/>
                </a:lnTo>
                <a:lnTo>
                  <a:pt x="5760" y="130"/>
                </a:lnTo>
                <a:lnTo>
                  <a:pt x="5760" y="134"/>
                </a:lnTo>
                <a:lnTo>
                  <a:pt x="5760" y="138"/>
                </a:lnTo>
                <a:lnTo>
                  <a:pt x="5760" y="142"/>
                </a:lnTo>
                <a:lnTo>
                  <a:pt x="5760" y="146"/>
                </a:lnTo>
                <a:lnTo>
                  <a:pt x="5760" y="150"/>
                </a:lnTo>
                <a:lnTo>
                  <a:pt x="5760" y="155"/>
                </a:lnTo>
                <a:lnTo>
                  <a:pt x="5760" y="159"/>
                </a:lnTo>
                <a:lnTo>
                  <a:pt x="5760" y="164"/>
                </a:lnTo>
                <a:lnTo>
                  <a:pt x="5760" y="168"/>
                </a:lnTo>
                <a:lnTo>
                  <a:pt x="5760" y="173"/>
                </a:lnTo>
                <a:lnTo>
                  <a:pt x="5760" y="177"/>
                </a:lnTo>
                <a:lnTo>
                  <a:pt x="5760" y="182"/>
                </a:lnTo>
                <a:lnTo>
                  <a:pt x="5760" y="187"/>
                </a:lnTo>
                <a:lnTo>
                  <a:pt x="5760" y="192"/>
                </a:lnTo>
                <a:lnTo>
                  <a:pt x="5760" y="196"/>
                </a:lnTo>
                <a:lnTo>
                  <a:pt x="5760" y="201"/>
                </a:lnTo>
                <a:lnTo>
                  <a:pt x="5760" y="206"/>
                </a:lnTo>
                <a:lnTo>
                  <a:pt x="5760" y="211"/>
                </a:lnTo>
                <a:lnTo>
                  <a:pt x="5760" y="216"/>
                </a:lnTo>
                <a:lnTo>
                  <a:pt x="5760" y="221"/>
                </a:lnTo>
                <a:lnTo>
                  <a:pt x="5760" y="227"/>
                </a:lnTo>
                <a:lnTo>
                  <a:pt x="5760" y="232"/>
                </a:lnTo>
                <a:lnTo>
                  <a:pt x="5760" y="237"/>
                </a:lnTo>
                <a:lnTo>
                  <a:pt x="5759" y="242"/>
                </a:lnTo>
                <a:lnTo>
                  <a:pt x="5760" y="248"/>
                </a:lnTo>
                <a:lnTo>
                  <a:pt x="5760" y="253"/>
                </a:lnTo>
                <a:lnTo>
                  <a:pt x="5760" y="259"/>
                </a:lnTo>
                <a:lnTo>
                  <a:pt x="5760" y="264"/>
                </a:lnTo>
                <a:lnTo>
                  <a:pt x="5760" y="270"/>
                </a:lnTo>
                <a:lnTo>
                  <a:pt x="5760" y="275"/>
                </a:lnTo>
                <a:lnTo>
                  <a:pt x="5759" y="281"/>
                </a:lnTo>
                <a:lnTo>
                  <a:pt x="5760" y="287"/>
                </a:lnTo>
                <a:lnTo>
                  <a:pt x="5760" y="292"/>
                </a:lnTo>
                <a:lnTo>
                  <a:pt x="5760" y="298"/>
                </a:lnTo>
                <a:lnTo>
                  <a:pt x="5760" y="304"/>
                </a:lnTo>
                <a:lnTo>
                  <a:pt x="5760" y="310"/>
                </a:lnTo>
                <a:lnTo>
                  <a:pt x="5760" y="316"/>
                </a:lnTo>
                <a:lnTo>
                  <a:pt x="5760" y="322"/>
                </a:lnTo>
                <a:lnTo>
                  <a:pt x="5760" y="328"/>
                </a:lnTo>
                <a:lnTo>
                  <a:pt x="5760" y="334"/>
                </a:lnTo>
                <a:lnTo>
                  <a:pt x="5759" y="340"/>
                </a:lnTo>
                <a:lnTo>
                  <a:pt x="5760" y="346"/>
                </a:lnTo>
                <a:lnTo>
                  <a:pt x="5760" y="353"/>
                </a:lnTo>
                <a:lnTo>
                  <a:pt x="5760" y="359"/>
                </a:lnTo>
                <a:lnTo>
                  <a:pt x="5760" y="365"/>
                </a:lnTo>
                <a:lnTo>
                  <a:pt x="5760" y="372"/>
                </a:lnTo>
                <a:lnTo>
                  <a:pt x="5760" y="378"/>
                </a:lnTo>
                <a:lnTo>
                  <a:pt x="5760" y="385"/>
                </a:lnTo>
                <a:lnTo>
                  <a:pt x="5760" y="391"/>
                </a:lnTo>
                <a:lnTo>
                  <a:pt x="5760" y="398"/>
                </a:lnTo>
                <a:lnTo>
                  <a:pt x="5760" y="404"/>
                </a:lnTo>
                <a:lnTo>
                  <a:pt x="5760" y="411"/>
                </a:lnTo>
                <a:lnTo>
                  <a:pt x="5760" y="418"/>
                </a:lnTo>
                <a:lnTo>
                  <a:pt x="5759" y="425"/>
                </a:lnTo>
                <a:lnTo>
                  <a:pt x="5760" y="431"/>
                </a:lnTo>
                <a:lnTo>
                  <a:pt x="5760" y="438"/>
                </a:lnTo>
                <a:lnTo>
                  <a:pt x="5760" y="445"/>
                </a:lnTo>
                <a:lnTo>
                  <a:pt x="5760" y="452"/>
                </a:lnTo>
                <a:lnTo>
                  <a:pt x="5760" y="459"/>
                </a:lnTo>
                <a:lnTo>
                  <a:pt x="5760" y="466"/>
                </a:lnTo>
                <a:lnTo>
                  <a:pt x="5760" y="473"/>
                </a:lnTo>
                <a:lnTo>
                  <a:pt x="5760" y="480"/>
                </a:lnTo>
                <a:lnTo>
                  <a:pt x="5760" y="487"/>
                </a:lnTo>
                <a:lnTo>
                  <a:pt x="5760" y="494"/>
                </a:lnTo>
                <a:lnTo>
                  <a:pt x="5760" y="502"/>
                </a:lnTo>
                <a:lnTo>
                  <a:pt x="5760" y="509"/>
                </a:lnTo>
                <a:lnTo>
                  <a:pt x="5760" y="516"/>
                </a:lnTo>
                <a:lnTo>
                  <a:pt x="5760" y="524"/>
                </a:lnTo>
                <a:lnTo>
                  <a:pt x="5760" y="531"/>
                </a:lnTo>
                <a:lnTo>
                  <a:pt x="5760" y="538"/>
                </a:lnTo>
                <a:lnTo>
                  <a:pt x="5760" y="546"/>
                </a:lnTo>
                <a:lnTo>
                  <a:pt x="5760" y="553"/>
                </a:lnTo>
                <a:lnTo>
                  <a:pt x="5760" y="561"/>
                </a:lnTo>
                <a:lnTo>
                  <a:pt x="5760" y="569"/>
                </a:lnTo>
                <a:lnTo>
                  <a:pt x="5760" y="576"/>
                </a:lnTo>
                <a:lnTo>
                  <a:pt x="5760" y="584"/>
                </a:lnTo>
                <a:lnTo>
                  <a:pt x="5760" y="592"/>
                </a:lnTo>
                <a:lnTo>
                  <a:pt x="5760" y="599"/>
                </a:lnTo>
                <a:lnTo>
                  <a:pt x="5760" y="607"/>
                </a:lnTo>
                <a:lnTo>
                  <a:pt x="5760" y="615"/>
                </a:lnTo>
                <a:lnTo>
                  <a:pt x="5760" y="623"/>
                </a:lnTo>
                <a:lnTo>
                  <a:pt x="5760" y="631"/>
                </a:lnTo>
                <a:lnTo>
                  <a:pt x="5760" y="639"/>
                </a:lnTo>
                <a:lnTo>
                  <a:pt x="5759" y="647"/>
                </a:lnTo>
                <a:lnTo>
                  <a:pt x="5760" y="655"/>
                </a:lnTo>
                <a:lnTo>
                  <a:pt x="5760" y="663"/>
                </a:lnTo>
                <a:lnTo>
                  <a:pt x="5760" y="671"/>
                </a:lnTo>
                <a:lnTo>
                  <a:pt x="5760" y="679"/>
                </a:lnTo>
                <a:lnTo>
                  <a:pt x="5759" y="687"/>
                </a:lnTo>
                <a:lnTo>
                  <a:pt x="5760" y="695"/>
                </a:lnTo>
                <a:lnTo>
                  <a:pt x="5759" y="704"/>
                </a:lnTo>
                <a:lnTo>
                  <a:pt x="5760" y="712"/>
                </a:lnTo>
                <a:lnTo>
                  <a:pt x="5759" y="720"/>
                </a:lnTo>
                <a:lnTo>
                  <a:pt x="5760" y="728"/>
                </a:lnTo>
                <a:lnTo>
                  <a:pt x="5760" y="737"/>
                </a:lnTo>
                <a:lnTo>
                  <a:pt x="5760" y="745"/>
                </a:lnTo>
                <a:lnTo>
                  <a:pt x="5759" y="754"/>
                </a:lnTo>
                <a:lnTo>
                  <a:pt x="5760" y="762"/>
                </a:lnTo>
                <a:lnTo>
                  <a:pt x="5759" y="771"/>
                </a:lnTo>
                <a:lnTo>
                  <a:pt x="5760" y="779"/>
                </a:lnTo>
                <a:lnTo>
                  <a:pt x="5759" y="788"/>
                </a:lnTo>
                <a:lnTo>
                  <a:pt x="5760" y="796"/>
                </a:lnTo>
                <a:lnTo>
                  <a:pt x="5759" y="805"/>
                </a:lnTo>
                <a:lnTo>
                  <a:pt x="5760" y="814"/>
                </a:lnTo>
                <a:lnTo>
                  <a:pt x="5759" y="822"/>
                </a:lnTo>
                <a:lnTo>
                  <a:pt x="5760" y="831"/>
                </a:lnTo>
                <a:lnTo>
                  <a:pt x="5759" y="840"/>
                </a:lnTo>
                <a:lnTo>
                  <a:pt x="5760" y="849"/>
                </a:lnTo>
                <a:lnTo>
                  <a:pt x="5759" y="858"/>
                </a:lnTo>
                <a:lnTo>
                  <a:pt x="5760" y="866"/>
                </a:lnTo>
                <a:lnTo>
                  <a:pt x="5759" y="875"/>
                </a:lnTo>
                <a:lnTo>
                  <a:pt x="5760" y="884"/>
                </a:lnTo>
                <a:lnTo>
                  <a:pt x="5759" y="893"/>
                </a:lnTo>
                <a:lnTo>
                  <a:pt x="5760" y="902"/>
                </a:lnTo>
                <a:lnTo>
                  <a:pt x="5759" y="911"/>
                </a:lnTo>
                <a:lnTo>
                  <a:pt x="5760" y="920"/>
                </a:lnTo>
                <a:lnTo>
                  <a:pt x="5759" y="929"/>
                </a:lnTo>
                <a:lnTo>
                  <a:pt x="5760" y="938"/>
                </a:lnTo>
                <a:lnTo>
                  <a:pt x="5759" y="948"/>
                </a:lnTo>
                <a:lnTo>
                  <a:pt x="5760" y="957"/>
                </a:lnTo>
                <a:lnTo>
                  <a:pt x="5759" y="966"/>
                </a:lnTo>
                <a:lnTo>
                  <a:pt x="5760" y="975"/>
                </a:lnTo>
                <a:lnTo>
                  <a:pt x="5759" y="984"/>
                </a:lnTo>
                <a:lnTo>
                  <a:pt x="5760" y="994"/>
                </a:lnTo>
                <a:lnTo>
                  <a:pt x="5759" y="1003"/>
                </a:lnTo>
                <a:lnTo>
                  <a:pt x="5760" y="1012"/>
                </a:lnTo>
                <a:lnTo>
                  <a:pt x="5759" y="1022"/>
                </a:lnTo>
                <a:lnTo>
                  <a:pt x="5760" y="1031"/>
                </a:lnTo>
                <a:lnTo>
                  <a:pt x="5759" y="1040"/>
                </a:lnTo>
                <a:lnTo>
                  <a:pt x="5760" y="1050"/>
                </a:lnTo>
                <a:lnTo>
                  <a:pt x="5759" y="1059"/>
                </a:lnTo>
                <a:lnTo>
                  <a:pt x="5760" y="1069"/>
                </a:lnTo>
                <a:lnTo>
                  <a:pt x="5759" y="1078"/>
                </a:lnTo>
                <a:lnTo>
                  <a:pt x="5760" y="1088"/>
                </a:lnTo>
                <a:lnTo>
                  <a:pt x="5759" y="1097"/>
                </a:lnTo>
                <a:lnTo>
                  <a:pt x="5760" y="1107"/>
                </a:lnTo>
                <a:lnTo>
                  <a:pt x="5759" y="1117"/>
                </a:lnTo>
                <a:lnTo>
                  <a:pt x="5760" y="1126"/>
                </a:lnTo>
                <a:lnTo>
                  <a:pt x="5759" y="1136"/>
                </a:lnTo>
                <a:lnTo>
                  <a:pt x="5760" y="1146"/>
                </a:lnTo>
                <a:lnTo>
                  <a:pt x="5759" y="1155"/>
                </a:lnTo>
                <a:lnTo>
                  <a:pt x="5760" y="1165"/>
                </a:lnTo>
                <a:lnTo>
                  <a:pt x="5759" y="1175"/>
                </a:lnTo>
                <a:lnTo>
                  <a:pt x="5760" y="1185"/>
                </a:lnTo>
                <a:lnTo>
                  <a:pt x="5759" y="1194"/>
                </a:lnTo>
                <a:lnTo>
                  <a:pt x="5760" y="1204"/>
                </a:lnTo>
                <a:lnTo>
                  <a:pt x="5759" y="1214"/>
                </a:lnTo>
                <a:lnTo>
                  <a:pt x="5760" y="1224"/>
                </a:lnTo>
                <a:lnTo>
                  <a:pt x="5759" y="1234"/>
                </a:lnTo>
                <a:lnTo>
                  <a:pt x="5760" y="1244"/>
                </a:lnTo>
                <a:lnTo>
                  <a:pt x="5760" y="1254"/>
                </a:lnTo>
                <a:lnTo>
                  <a:pt x="5760" y="1264"/>
                </a:lnTo>
                <a:lnTo>
                  <a:pt x="5759" y="1274"/>
                </a:lnTo>
                <a:lnTo>
                  <a:pt x="5760" y="1284"/>
                </a:lnTo>
                <a:lnTo>
                  <a:pt x="5759" y="1294"/>
                </a:lnTo>
                <a:lnTo>
                  <a:pt x="5760" y="1304"/>
                </a:lnTo>
                <a:lnTo>
                  <a:pt x="5759" y="1314"/>
                </a:lnTo>
                <a:lnTo>
                  <a:pt x="5760" y="1324"/>
                </a:lnTo>
                <a:lnTo>
                  <a:pt x="5759" y="1334"/>
                </a:lnTo>
                <a:lnTo>
                  <a:pt x="5760" y="1344"/>
                </a:lnTo>
                <a:lnTo>
                  <a:pt x="5759" y="1354"/>
                </a:lnTo>
                <a:lnTo>
                  <a:pt x="5760" y="1364"/>
                </a:lnTo>
                <a:lnTo>
                  <a:pt x="5759" y="1374"/>
                </a:lnTo>
                <a:lnTo>
                  <a:pt x="5760" y="1385"/>
                </a:lnTo>
                <a:lnTo>
                  <a:pt x="5759" y="1395"/>
                </a:lnTo>
                <a:lnTo>
                  <a:pt x="5760" y="1405"/>
                </a:lnTo>
                <a:lnTo>
                  <a:pt x="5759" y="1415"/>
                </a:lnTo>
                <a:lnTo>
                  <a:pt x="5760" y="1425"/>
                </a:lnTo>
                <a:lnTo>
                  <a:pt x="5759" y="1436"/>
                </a:lnTo>
                <a:lnTo>
                  <a:pt x="5760" y="1446"/>
                </a:lnTo>
                <a:lnTo>
                  <a:pt x="5759" y="1456"/>
                </a:lnTo>
                <a:lnTo>
                  <a:pt x="5760" y="1467"/>
                </a:lnTo>
                <a:lnTo>
                  <a:pt x="5759" y="1477"/>
                </a:lnTo>
                <a:lnTo>
                  <a:pt x="5760" y="1487"/>
                </a:lnTo>
                <a:lnTo>
                  <a:pt x="5759" y="1498"/>
                </a:lnTo>
                <a:lnTo>
                  <a:pt x="5760" y="1508"/>
                </a:lnTo>
                <a:lnTo>
                  <a:pt x="5759" y="1518"/>
                </a:lnTo>
                <a:lnTo>
                  <a:pt x="5760" y="1529"/>
                </a:lnTo>
                <a:lnTo>
                  <a:pt x="5759" y="1539"/>
                </a:lnTo>
                <a:lnTo>
                  <a:pt x="5760" y="1550"/>
                </a:lnTo>
                <a:lnTo>
                  <a:pt x="5759" y="1560"/>
                </a:lnTo>
                <a:lnTo>
                  <a:pt x="5760" y="1571"/>
                </a:lnTo>
                <a:lnTo>
                  <a:pt x="5759" y="1581"/>
                </a:lnTo>
                <a:lnTo>
                  <a:pt x="5760" y="1592"/>
                </a:lnTo>
                <a:lnTo>
                  <a:pt x="5760" y="1602"/>
                </a:lnTo>
                <a:lnTo>
                  <a:pt x="5760" y="1613"/>
                </a:lnTo>
                <a:lnTo>
                  <a:pt x="5759" y="1623"/>
                </a:lnTo>
                <a:lnTo>
                  <a:pt x="5760" y="1634"/>
                </a:lnTo>
                <a:lnTo>
                  <a:pt x="5759" y="1644"/>
                </a:lnTo>
                <a:lnTo>
                  <a:pt x="5760" y="1655"/>
                </a:lnTo>
                <a:lnTo>
                  <a:pt x="5759" y="1665"/>
                </a:lnTo>
                <a:lnTo>
                  <a:pt x="5760" y="1676"/>
                </a:lnTo>
                <a:lnTo>
                  <a:pt x="5759" y="1686"/>
                </a:lnTo>
                <a:lnTo>
                  <a:pt x="5760" y="1697"/>
                </a:lnTo>
                <a:lnTo>
                  <a:pt x="5759" y="1708"/>
                </a:lnTo>
                <a:lnTo>
                  <a:pt x="5760" y="1718"/>
                </a:lnTo>
                <a:lnTo>
                  <a:pt x="5759" y="1729"/>
                </a:lnTo>
                <a:lnTo>
                  <a:pt x="5760" y="1740"/>
                </a:lnTo>
                <a:lnTo>
                  <a:pt x="5759" y="1750"/>
                </a:lnTo>
                <a:lnTo>
                  <a:pt x="5760" y="1761"/>
                </a:lnTo>
                <a:lnTo>
                  <a:pt x="5759" y="1772"/>
                </a:lnTo>
                <a:lnTo>
                  <a:pt x="5760" y="1782"/>
                </a:lnTo>
                <a:lnTo>
                  <a:pt x="5759" y="1793"/>
                </a:lnTo>
                <a:lnTo>
                  <a:pt x="5760" y="1804"/>
                </a:lnTo>
                <a:lnTo>
                  <a:pt x="5759" y="1814"/>
                </a:lnTo>
                <a:lnTo>
                  <a:pt x="5760" y="1825"/>
                </a:lnTo>
                <a:lnTo>
                  <a:pt x="5759" y="1836"/>
                </a:lnTo>
                <a:lnTo>
                  <a:pt x="5760" y="1847"/>
                </a:lnTo>
                <a:lnTo>
                  <a:pt x="5759" y="1857"/>
                </a:lnTo>
                <a:lnTo>
                  <a:pt x="5760" y="1868"/>
                </a:lnTo>
                <a:lnTo>
                  <a:pt x="5759" y="1879"/>
                </a:lnTo>
                <a:lnTo>
                  <a:pt x="5760" y="1889"/>
                </a:lnTo>
                <a:lnTo>
                  <a:pt x="5759" y="1900"/>
                </a:lnTo>
                <a:lnTo>
                  <a:pt x="5760" y="1911"/>
                </a:lnTo>
                <a:lnTo>
                  <a:pt x="5760" y="1922"/>
                </a:lnTo>
                <a:lnTo>
                  <a:pt x="5760" y="1933"/>
                </a:lnTo>
                <a:lnTo>
                  <a:pt x="5759" y="1943"/>
                </a:lnTo>
                <a:lnTo>
                  <a:pt x="5760" y="1954"/>
                </a:lnTo>
                <a:lnTo>
                  <a:pt x="5759" y="1965"/>
                </a:lnTo>
                <a:lnTo>
                  <a:pt x="5760" y="1976"/>
                </a:lnTo>
                <a:lnTo>
                  <a:pt x="5759" y="1987"/>
                </a:lnTo>
                <a:lnTo>
                  <a:pt x="5760" y="1997"/>
                </a:lnTo>
                <a:lnTo>
                  <a:pt x="5759" y="2008"/>
                </a:lnTo>
                <a:lnTo>
                  <a:pt x="5760" y="2019"/>
                </a:lnTo>
                <a:lnTo>
                  <a:pt x="5759" y="2030"/>
                </a:lnTo>
                <a:lnTo>
                  <a:pt x="5760" y="2041"/>
                </a:lnTo>
                <a:lnTo>
                  <a:pt x="5759" y="2051"/>
                </a:lnTo>
                <a:lnTo>
                  <a:pt x="5760" y="2062"/>
                </a:lnTo>
                <a:lnTo>
                  <a:pt x="5759" y="2073"/>
                </a:lnTo>
                <a:lnTo>
                  <a:pt x="5760" y="2084"/>
                </a:lnTo>
                <a:lnTo>
                  <a:pt x="5759" y="2095"/>
                </a:lnTo>
                <a:lnTo>
                  <a:pt x="5760" y="2106"/>
                </a:lnTo>
                <a:lnTo>
                  <a:pt x="5759" y="2116"/>
                </a:lnTo>
                <a:lnTo>
                  <a:pt x="5760" y="2127"/>
                </a:lnTo>
                <a:lnTo>
                  <a:pt x="5759" y="2138"/>
                </a:lnTo>
                <a:lnTo>
                  <a:pt x="5760" y="2149"/>
                </a:lnTo>
                <a:lnTo>
                  <a:pt x="5759" y="2160"/>
                </a:lnTo>
                <a:lnTo>
                  <a:pt x="5760" y="2171"/>
                </a:lnTo>
                <a:lnTo>
                  <a:pt x="5760" y="2181"/>
                </a:lnTo>
                <a:lnTo>
                  <a:pt x="5760" y="2192"/>
                </a:lnTo>
                <a:lnTo>
                  <a:pt x="5760" y="2203"/>
                </a:lnTo>
                <a:lnTo>
                  <a:pt x="5760" y="2214"/>
                </a:lnTo>
                <a:lnTo>
                  <a:pt x="5760" y="2225"/>
                </a:lnTo>
                <a:lnTo>
                  <a:pt x="5759" y="2236"/>
                </a:lnTo>
                <a:lnTo>
                  <a:pt x="5760" y="2246"/>
                </a:lnTo>
                <a:lnTo>
                  <a:pt x="5760" y="2257"/>
                </a:lnTo>
                <a:lnTo>
                  <a:pt x="5760" y="2268"/>
                </a:lnTo>
                <a:lnTo>
                  <a:pt x="5759" y="2279"/>
                </a:lnTo>
                <a:lnTo>
                  <a:pt x="5760" y="2290"/>
                </a:lnTo>
                <a:lnTo>
                  <a:pt x="5760" y="2301"/>
                </a:lnTo>
                <a:lnTo>
                  <a:pt x="5760" y="2311"/>
                </a:lnTo>
                <a:lnTo>
                  <a:pt x="5760" y="2322"/>
                </a:lnTo>
                <a:lnTo>
                  <a:pt x="5760" y="2333"/>
                </a:lnTo>
                <a:lnTo>
                  <a:pt x="5760" y="2344"/>
                </a:lnTo>
                <a:lnTo>
                  <a:pt x="5760" y="2355"/>
                </a:lnTo>
                <a:lnTo>
                  <a:pt x="5760" y="2365"/>
                </a:lnTo>
                <a:lnTo>
                  <a:pt x="5760" y="2376"/>
                </a:lnTo>
                <a:lnTo>
                  <a:pt x="5760" y="2387"/>
                </a:lnTo>
                <a:lnTo>
                  <a:pt x="5760" y="2398"/>
                </a:lnTo>
                <a:lnTo>
                  <a:pt x="5760" y="2408"/>
                </a:lnTo>
                <a:lnTo>
                  <a:pt x="5760" y="2419"/>
                </a:lnTo>
                <a:lnTo>
                  <a:pt x="5760" y="2430"/>
                </a:lnTo>
                <a:lnTo>
                  <a:pt x="5760" y="2441"/>
                </a:lnTo>
                <a:lnTo>
                  <a:pt x="5760" y="2451"/>
                </a:lnTo>
                <a:lnTo>
                  <a:pt x="5759" y="2462"/>
                </a:lnTo>
                <a:lnTo>
                  <a:pt x="5760" y="2473"/>
                </a:lnTo>
                <a:lnTo>
                  <a:pt x="5760" y="2484"/>
                </a:lnTo>
                <a:lnTo>
                  <a:pt x="5760" y="2494"/>
                </a:lnTo>
                <a:lnTo>
                  <a:pt x="5760" y="2505"/>
                </a:lnTo>
                <a:lnTo>
                  <a:pt x="5760" y="2516"/>
                </a:lnTo>
                <a:lnTo>
                  <a:pt x="5760" y="2527"/>
                </a:lnTo>
                <a:lnTo>
                  <a:pt x="5760" y="2537"/>
                </a:lnTo>
                <a:lnTo>
                  <a:pt x="5760" y="2548"/>
                </a:lnTo>
                <a:lnTo>
                  <a:pt x="5760" y="2559"/>
                </a:lnTo>
                <a:lnTo>
                  <a:pt x="5760" y="2569"/>
                </a:lnTo>
                <a:lnTo>
                  <a:pt x="5760" y="2580"/>
                </a:lnTo>
                <a:lnTo>
                  <a:pt x="5760" y="2591"/>
                </a:lnTo>
                <a:lnTo>
                  <a:pt x="5760" y="2601"/>
                </a:lnTo>
                <a:lnTo>
                  <a:pt x="5760" y="2612"/>
                </a:lnTo>
                <a:lnTo>
                  <a:pt x="5760" y="2622"/>
                </a:lnTo>
                <a:lnTo>
                  <a:pt x="5760" y="2633"/>
                </a:lnTo>
                <a:lnTo>
                  <a:pt x="5760" y="2644"/>
                </a:lnTo>
                <a:lnTo>
                  <a:pt x="5760" y="2654"/>
                </a:lnTo>
                <a:lnTo>
                  <a:pt x="5759" y="2665"/>
                </a:lnTo>
                <a:lnTo>
                  <a:pt x="5760" y="2675"/>
                </a:lnTo>
                <a:lnTo>
                  <a:pt x="5760" y="2686"/>
                </a:lnTo>
                <a:lnTo>
                  <a:pt x="5760" y="2696"/>
                </a:lnTo>
                <a:lnTo>
                  <a:pt x="5760" y="2707"/>
                </a:lnTo>
                <a:lnTo>
                  <a:pt x="5760" y="2717"/>
                </a:lnTo>
                <a:lnTo>
                  <a:pt x="5760" y="2728"/>
                </a:lnTo>
                <a:lnTo>
                  <a:pt x="5760" y="2738"/>
                </a:lnTo>
                <a:lnTo>
                  <a:pt x="5760" y="2749"/>
                </a:lnTo>
                <a:lnTo>
                  <a:pt x="5760" y="2759"/>
                </a:lnTo>
                <a:lnTo>
                  <a:pt x="5760" y="2770"/>
                </a:lnTo>
                <a:lnTo>
                  <a:pt x="5760" y="2780"/>
                </a:lnTo>
                <a:lnTo>
                  <a:pt x="5759" y="2791"/>
                </a:lnTo>
                <a:lnTo>
                  <a:pt x="5759" y="2801"/>
                </a:lnTo>
                <a:lnTo>
                  <a:pt x="5760" y="2812"/>
                </a:lnTo>
                <a:lnTo>
                  <a:pt x="5760" y="2822"/>
                </a:lnTo>
                <a:lnTo>
                  <a:pt x="5760" y="2832"/>
                </a:lnTo>
                <a:lnTo>
                  <a:pt x="5760" y="2843"/>
                </a:lnTo>
                <a:lnTo>
                  <a:pt x="5760" y="2853"/>
                </a:lnTo>
                <a:lnTo>
                  <a:pt x="5760" y="2863"/>
                </a:lnTo>
                <a:lnTo>
                  <a:pt x="5760" y="2874"/>
                </a:lnTo>
                <a:lnTo>
                  <a:pt x="5760" y="2884"/>
                </a:lnTo>
                <a:lnTo>
                  <a:pt x="5760" y="2894"/>
                </a:lnTo>
                <a:lnTo>
                  <a:pt x="5760" y="2904"/>
                </a:lnTo>
                <a:lnTo>
                  <a:pt x="5759" y="2915"/>
                </a:lnTo>
                <a:lnTo>
                  <a:pt x="5760" y="2925"/>
                </a:lnTo>
                <a:lnTo>
                  <a:pt x="5760" y="2935"/>
                </a:lnTo>
                <a:lnTo>
                  <a:pt x="5760" y="2945"/>
                </a:lnTo>
                <a:lnTo>
                  <a:pt x="5760" y="2955"/>
                </a:lnTo>
                <a:lnTo>
                  <a:pt x="5760" y="2965"/>
                </a:lnTo>
                <a:lnTo>
                  <a:pt x="5760" y="2976"/>
                </a:lnTo>
                <a:lnTo>
                  <a:pt x="5760" y="2986"/>
                </a:lnTo>
                <a:lnTo>
                  <a:pt x="5760" y="2996"/>
                </a:lnTo>
                <a:lnTo>
                  <a:pt x="5760" y="3006"/>
                </a:lnTo>
                <a:lnTo>
                  <a:pt x="5760" y="3016"/>
                </a:lnTo>
                <a:lnTo>
                  <a:pt x="5760" y="3026"/>
                </a:lnTo>
                <a:lnTo>
                  <a:pt x="5760" y="3036"/>
                </a:lnTo>
                <a:lnTo>
                  <a:pt x="5760" y="3046"/>
                </a:lnTo>
                <a:lnTo>
                  <a:pt x="5760" y="3056"/>
                </a:lnTo>
                <a:lnTo>
                  <a:pt x="5760" y="3066"/>
                </a:lnTo>
                <a:lnTo>
                  <a:pt x="5759" y="3076"/>
                </a:lnTo>
                <a:lnTo>
                  <a:pt x="5759" y="3086"/>
                </a:lnTo>
                <a:lnTo>
                  <a:pt x="5760" y="3096"/>
                </a:lnTo>
                <a:lnTo>
                  <a:pt x="5760" y="3105"/>
                </a:lnTo>
                <a:lnTo>
                  <a:pt x="5760" y="3115"/>
                </a:lnTo>
                <a:lnTo>
                  <a:pt x="5760" y="3125"/>
                </a:lnTo>
                <a:lnTo>
                  <a:pt x="5760" y="3135"/>
                </a:lnTo>
                <a:lnTo>
                  <a:pt x="5760" y="3145"/>
                </a:lnTo>
                <a:lnTo>
                  <a:pt x="5759" y="3154"/>
                </a:lnTo>
                <a:lnTo>
                  <a:pt x="5760" y="3164"/>
                </a:lnTo>
                <a:lnTo>
                  <a:pt x="5760" y="3174"/>
                </a:lnTo>
                <a:lnTo>
                  <a:pt x="5760" y="3184"/>
                </a:lnTo>
                <a:lnTo>
                  <a:pt x="5760" y="3193"/>
                </a:lnTo>
                <a:lnTo>
                  <a:pt x="5760" y="3203"/>
                </a:lnTo>
                <a:lnTo>
                  <a:pt x="5760" y="3212"/>
                </a:lnTo>
                <a:lnTo>
                  <a:pt x="5760" y="3222"/>
                </a:lnTo>
                <a:lnTo>
                  <a:pt x="5760" y="3232"/>
                </a:lnTo>
                <a:lnTo>
                  <a:pt x="5760" y="3241"/>
                </a:lnTo>
                <a:lnTo>
                  <a:pt x="5760" y="3251"/>
                </a:lnTo>
                <a:lnTo>
                  <a:pt x="5760" y="3260"/>
                </a:lnTo>
                <a:lnTo>
                  <a:pt x="5760" y="3270"/>
                </a:lnTo>
                <a:lnTo>
                  <a:pt x="5760" y="3279"/>
                </a:lnTo>
                <a:lnTo>
                  <a:pt x="5760" y="3288"/>
                </a:lnTo>
                <a:lnTo>
                  <a:pt x="5760" y="3298"/>
                </a:lnTo>
                <a:lnTo>
                  <a:pt x="5759" y="3307"/>
                </a:lnTo>
                <a:lnTo>
                  <a:pt x="5759" y="3316"/>
                </a:lnTo>
                <a:lnTo>
                  <a:pt x="5760" y="3326"/>
                </a:lnTo>
                <a:lnTo>
                  <a:pt x="5760" y="3335"/>
                </a:lnTo>
                <a:lnTo>
                  <a:pt x="5760" y="3344"/>
                </a:lnTo>
                <a:lnTo>
                  <a:pt x="5760" y="3354"/>
                </a:lnTo>
                <a:lnTo>
                  <a:pt x="5760" y="3363"/>
                </a:lnTo>
                <a:lnTo>
                  <a:pt x="5760" y="3372"/>
                </a:lnTo>
                <a:lnTo>
                  <a:pt x="5760" y="3381"/>
                </a:lnTo>
                <a:lnTo>
                  <a:pt x="5760" y="3390"/>
                </a:lnTo>
                <a:lnTo>
                  <a:pt x="5760" y="3399"/>
                </a:lnTo>
                <a:lnTo>
                  <a:pt x="5760" y="3408"/>
                </a:lnTo>
                <a:lnTo>
                  <a:pt x="5760" y="3417"/>
                </a:lnTo>
                <a:lnTo>
                  <a:pt x="5760" y="3426"/>
                </a:lnTo>
                <a:lnTo>
                  <a:pt x="5760" y="3435"/>
                </a:lnTo>
                <a:lnTo>
                  <a:pt x="5760" y="3444"/>
                </a:lnTo>
                <a:lnTo>
                  <a:pt x="5760" y="3453"/>
                </a:lnTo>
                <a:lnTo>
                  <a:pt x="5760" y="3462"/>
                </a:lnTo>
                <a:lnTo>
                  <a:pt x="5760" y="3471"/>
                </a:lnTo>
                <a:lnTo>
                  <a:pt x="5760" y="3480"/>
                </a:lnTo>
                <a:lnTo>
                  <a:pt x="5760" y="3488"/>
                </a:lnTo>
                <a:lnTo>
                  <a:pt x="5760" y="3497"/>
                </a:lnTo>
                <a:lnTo>
                  <a:pt x="5760" y="3506"/>
                </a:lnTo>
                <a:lnTo>
                  <a:pt x="5760" y="3514"/>
                </a:lnTo>
                <a:lnTo>
                  <a:pt x="5760" y="3523"/>
                </a:lnTo>
                <a:lnTo>
                  <a:pt x="5760" y="3532"/>
                </a:lnTo>
                <a:lnTo>
                  <a:pt x="5760" y="3540"/>
                </a:lnTo>
                <a:lnTo>
                  <a:pt x="5760" y="3549"/>
                </a:lnTo>
                <a:lnTo>
                  <a:pt x="5760" y="3557"/>
                </a:lnTo>
                <a:lnTo>
                  <a:pt x="5760" y="3566"/>
                </a:lnTo>
                <a:lnTo>
                  <a:pt x="5760" y="3574"/>
                </a:lnTo>
                <a:lnTo>
                  <a:pt x="5760" y="3583"/>
                </a:lnTo>
                <a:lnTo>
                  <a:pt x="5760" y="3591"/>
                </a:lnTo>
                <a:lnTo>
                  <a:pt x="5759" y="3599"/>
                </a:lnTo>
                <a:lnTo>
                  <a:pt x="5760" y="3608"/>
                </a:lnTo>
                <a:lnTo>
                  <a:pt x="5760" y="3616"/>
                </a:lnTo>
                <a:lnTo>
                  <a:pt x="5760" y="3624"/>
                </a:lnTo>
                <a:lnTo>
                  <a:pt x="5760" y="3632"/>
                </a:lnTo>
                <a:lnTo>
                  <a:pt x="5760" y="3641"/>
                </a:lnTo>
                <a:lnTo>
                  <a:pt x="5760" y="3649"/>
                </a:lnTo>
                <a:lnTo>
                  <a:pt x="5760" y="3657"/>
                </a:lnTo>
                <a:lnTo>
                  <a:pt x="5759" y="3665"/>
                </a:lnTo>
                <a:lnTo>
                  <a:pt x="5760" y="3673"/>
                </a:lnTo>
                <a:lnTo>
                  <a:pt x="5760" y="3681"/>
                </a:lnTo>
                <a:lnTo>
                  <a:pt x="5760" y="3689"/>
                </a:lnTo>
                <a:lnTo>
                  <a:pt x="5760" y="3697"/>
                </a:lnTo>
                <a:lnTo>
                  <a:pt x="5760" y="3704"/>
                </a:lnTo>
                <a:lnTo>
                  <a:pt x="5760" y="3712"/>
                </a:lnTo>
                <a:lnTo>
                  <a:pt x="5760" y="3720"/>
                </a:lnTo>
                <a:lnTo>
                  <a:pt x="5760" y="3728"/>
                </a:lnTo>
                <a:lnTo>
                  <a:pt x="5760" y="3736"/>
                </a:lnTo>
                <a:lnTo>
                  <a:pt x="5760" y="3743"/>
                </a:lnTo>
                <a:lnTo>
                  <a:pt x="5760" y="3751"/>
                </a:lnTo>
                <a:lnTo>
                  <a:pt x="5760" y="3758"/>
                </a:lnTo>
                <a:lnTo>
                  <a:pt x="5760" y="3766"/>
                </a:lnTo>
                <a:lnTo>
                  <a:pt x="5760" y="3774"/>
                </a:lnTo>
                <a:lnTo>
                  <a:pt x="5760" y="3781"/>
                </a:lnTo>
                <a:lnTo>
                  <a:pt x="5760" y="3788"/>
                </a:lnTo>
                <a:lnTo>
                  <a:pt x="5760" y="3796"/>
                </a:lnTo>
                <a:lnTo>
                  <a:pt x="5760" y="3803"/>
                </a:lnTo>
                <a:lnTo>
                  <a:pt x="5760" y="3811"/>
                </a:lnTo>
                <a:lnTo>
                  <a:pt x="5760" y="3818"/>
                </a:lnTo>
                <a:lnTo>
                  <a:pt x="5760" y="3825"/>
                </a:lnTo>
                <a:lnTo>
                  <a:pt x="5760" y="3832"/>
                </a:lnTo>
                <a:lnTo>
                  <a:pt x="5760" y="3839"/>
                </a:lnTo>
                <a:lnTo>
                  <a:pt x="5760" y="3846"/>
                </a:lnTo>
                <a:lnTo>
                  <a:pt x="5760" y="3854"/>
                </a:lnTo>
                <a:lnTo>
                  <a:pt x="5760" y="3861"/>
                </a:lnTo>
                <a:lnTo>
                  <a:pt x="5759" y="3867"/>
                </a:lnTo>
                <a:lnTo>
                  <a:pt x="5760" y="3874"/>
                </a:lnTo>
                <a:lnTo>
                  <a:pt x="5760" y="3881"/>
                </a:lnTo>
                <a:lnTo>
                  <a:pt x="5760" y="3888"/>
                </a:lnTo>
                <a:lnTo>
                  <a:pt x="5760" y="3895"/>
                </a:lnTo>
                <a:lnTo>
                  <a:pt x="5759" y="3902"/>
                </a:lnTo>
                <a:lnTo>
                  <a:pt x="5760" y="3908"/>
                </a:lnTo>
                <a:lnTo>
                  <a:pt x="5760" y="3915"/>
                </a:lnTo>
                <a:lnTo>
                  <a:pt x="5760" y="3922"/>
                </a:lnTo>
                <a:lnTo>
                  <a:pt x="5760" y="3928"/>
                </a:lnTo>
                <a:lnTo>
                  <a:pt x="5760" y="3935"/>
                </a:lnTo>
                <a:lnTo>
                  <a:pt x="5760" y="3941"/>
                </a:lnTo>
                <a:lnTo>
                  <a:pt x="5760" y="3948"/>
                </a:lnTo>
                <a:lnTo>
                  <a:pt x="5760" y="3954"/>
                </a:lnTo>
                <a:lnTo>
                  <a:pt x="5760" y="3960"/>
                </a:lnTo>
                <a:lnTo>
                  <a:pt x="5760" y="3967"/>
                </a:lnTo>
                <a:lnTo>
                  <a:pt x="5760" y="3973"/>
                </a:lnTo>
                <a:lnTo>
                  <a:pt x="5760" y="3979"/>
                </a:lnTo>
                <a:lnTo>
                  <a:pt x="5760" y="3985"/>
                </a:lnTo>
                <a:lnTo>
                  <a:pt x="5760" y="3991"/>
                </a:lnTo>
                <a:lnTo>
                  <a:pt x="5759" y="3998"/>
                </a:lnTo>
                <a:lnTo>
                  <a:pt x="5760" y="4004"/>
                </a:lnTo>
                <a:lnTo>
                  <a:pt x="5760" y="4010"/>
                </a:lnTo>
                <a:lnTo>
                  <a:pt x="5760" y="4015"/>
                </a:lnTo>
                <a:lnTo>
                  <a:pt x="5760" y="4021"/>
                </a:lnTo>
                <a:lnTo>
                  <a:pt x="5760" y="4027"/>
                </a:lnTo>
                <a:lnTo>
                  <a:pt x="5760" y="4033"/>
                </a:lnTo>
                <a:lnTo>
                  <a:pt x="5760" y="4039"/>
                </a:lnTo>
                <a:lnTo>
                  <a:pt x="5760" y="4044"/>
                </a:lnTo>
                <a:lnTo>
                  <a:pt x="5760" y="4050"/>
                </a:lnTo>
                <a:lnTo>
                  <a:pt x="5760" y="4055"/>
                </a:lnTo>
                <a:lnTo>
                  <a:pt x="5760" y="4061"/>
                </a:lnTo>
                <a:lnTo>
                  <a:pt x="5760" y="4066"/>
                </a:lnTo>
                <a:lnTo>
                  <a:pt x="5760" y="4072"/>
                </a:lnTo>
                <a:lnTo>
                  <a:pt x="5760" y="4077"/>
                </a:lnTo>
                <a:lnTo>
                  <a:pt x="5760" y="4082"/>
                </a:lnTo>
                <a:lnTo>
                  <a:pt x="5760" y="4088"/>
                </a:lnTo>
                <a:lnTo>
                  <a:pt x="5759" y="4093"/>
                </a:lnTo>
                <a:lnTo>
                  <a:pt x="5760" y="4098"/>
                </a:lnTo>
                <a:lnTo>
                  <a:pt x="5760" y="4103"/>
                </a:lnTo>
                <a:lnTo>
                  <a:pt x="5760" y="4108"/>
                </a:lnTo>
                <a:lnTo>
                  <a:pt x="5760" y="4113"/>
                </a:lnTo>
                <a:lnTo>
                  <a:pt x="5760" y="4118"/>
                </a:lnTo>
                <a:lnTo>
                  <a:pt x="5760" y="4123"/>
                </a:lnTo>
                <a:lnTo>
                  <a:pt x="5760" y="4128"/>
                </a:lnTo>
                <a:lnTo>
                  <a:pt x="5760" y="4133"/>
                </a:lnTo>
                <a:lnTo>
                  <a:pt x="5760" y="4137"/>
                </a:lnTo>
                <a:lnTo>
                  <a:pt x="5760" y="4142"/>
                </a:lnTo>
                <a:lnTo>
                  <a:pt x="5760" y="4147"/>
                </a:lnTo>
                <a:lnTo>
                  <a:pt x="5760" y="4151"/>
                </a:lnTo>
                <a:lnTo>
                  <a:pt x="5760" y="4156"/>
                </a:lnTo>
                <a:lnTo>
                  <a:pt x="5760" y="4160"/>
                </a:lnTo>
                <a:lnTo>
                  <a:pt x="5760" y="4165"/>
                </a:lnTo>
                <a:lnTo>
                  <a:pt x="5760" y="4169"/>
                </a:lnTo>
                <a:lnTo>
                  <a:pt x="5760" y="4173"/>
                </a:lnTo>
                <a:lnTo>
                  <a:pt x="5760" y="4177"/>
                </a:lnTo>
                <a:lnTo>
                  <a:pt x="5760" y="4182"/>
                </a:lnTo>
                <a:lnTo>
                  <a:pt x="5760" y="4186"/>
                </a:lnTo>
                <a:lnTo>
                  <a:pt x="5760" y="4190"/>
                </a:lnTo>
                <a:lnTo>
                  <a:pt x="5760" y="4194"/>
                </a:lnTo>
                <a:lnTo>
                  <a:pt x="5760" y="4198"/>
                </a:lnTo>
                <a:lnTo>
                  <a:pt x="5760" y="4202"/>
                </a:lnTo>
                <a:lnTo>
                  <a:pt x="5760" y="4205"/>
                </a:lnTo>
                <a:lnTo>
                  <a:pt x="5760" y="4209"/>
                </a:lnTo>
                <a:lnTo>
                  <a:pt x="5760" y="4213"/>
                </a:lnTo>
                <a:lnTo>
                  <a:pt x="5760" y="4217"/>
                </a:lnTo>
                <a:lnTo>
                  <a:pt x="5760" y="4220"/>
                </a:lnTo>
                <a:lnTo>
                  <a:pt x="5760" y="4224"/>
                </a:lnTo>
                <a:lnTo>
                  <a:pt x="5760" y="4227"/>
                </a:lnTo>
                <a:lnTo>
                  <a:pt x="5760" y="4231"/>
                </a:lnTo>
                <a:lnTo>
                  <a:pt x="5760" y="4234"/>
                </a:lnTo>
                <a:lnTo>
                  <a:pt x="5760" y="4237"/>
                </a:lnTo>
                <a:lnTo>
                  <a:pt x="5760" y="4240"/>
                </a:lnTo>
                <a:lnTo>
                  <a:pt x="5760" y="4244"/>
                </a:lnTo>
                <a:lnTo>
                  <a:pt x="5760" y="4247"/>
                </a:lnTo>
                <a:lnTo>
                  <a:pt x="5760" y="4250"/>
                </a:lnTo>
                <a:lnTo>
                  <a:pt x="5760" y="4253"/>
                </a:lnTo>
                <a:lnTo>
                  <a:pt x="5760" y="4256"/>
                </a:lnTo>
                <a:lnTo>
                  <a:pt x="5760" y="4259"/>
                </a:lnTo>
                <a:lnTo>
                  <a:pt x="5760" y="4261"/>
                </a:lnTo>
                <a:lnTo>
                  <a:pt x="5760" y="4264"/>
                </a:lnTo>
                <a:lnTo>
                  <a:pt x="5760" y="4267"/>
                </a:lnTo>
                <a:lnTo>
                  <a:pt x="5760" y="4269"/>
                </a:lnTo>
                <a:lnTo>
                  <a:pt x="5760" y="4272"/>
                </a:lnTo>
                <a:lnTo>
                  <a:pt x="5760" y="4274"/>
                </a:lnTo>
                <a:lnTo>
                  <a:pt x="5760" y="4277"/>
                </a:lnTo>
                <a:lnTo>
                  <a:pt x="5760" y="4279"/>
                </a:lnTo>
                <a:lnTo>
                  <a:pt x="5760" y="4281"/>
                </a:lnTo>
                <a:lnTo>
                  <a:pt x="5760" y="4284"/>
                </a:lnTo>
                <a:lnTo>
                  <a:pt x="5760" y="4286"/>
                </a:lnTo>
                <a:lnTo>
                  <a:pt x="5759" y="4288"/>
                </a:lnTo>
                <a:lnTo>
                  <a:pt x="5760" y="4290"/>
                </a:lnTo>
                <a:lnTo>
                  <a:pt x="5760" y="4292"/>
                </a:lnTo>
                <a:lnTo>
                  <a:pt x="5760" y="4294"/>
                </a:lnTo>
                <a:lnTo>
                  <a:pt x="5760" y="4296"/>
                </a:lnTo>
                <a:lnTo>
                  <a:pt x="5760" y="4297"/>
                </a:lnTo>
                <a:lnTo>
                  <a:pt x="5760" y="4299"/>
                </a:lnTo>
                <a:lnTo>
                  <a:pt x="5760" y="4301"/>
                </a:lnTo>
                <a:lnTo>
                  <a:pt x="5760" y="4302"/>
                </a:lnTo>
                <a:lnTo>
                  <a:pt x="5760" y="4304"/>
                </a:lnTo>
                <a:lnTo>
                  <a:pt x="5759" y="4305"/>
                </a:lnTo>
                <a:lnTo>
                  <a:pt x="5760" y="4307"/>
                </a:lnTo>
                <a:lnTo>
                  <a:pt x="5760" y="4308"/>
                </a:lnTo>
                <a:lnTo>
                  <a:pt x="5760" y="4309"/>
                </a:lnTo>
                <a:lnTo>
                  <a:pt x="5760" y="4310"/>
                </a:lnTo>
                <a:lnTo>
                  <a:pt x="5760" y="4311"/>
                </a:lnTo>
                <a:lnTo>
                  <a:pt x="5759" y="4313"/>
                </a:lnTo>
                <a:lnTo>
                  <a:pt x="5760" y="4313"/>
                </a:lnTo>
                <a:lnTo>
                  <a:pt x="5759" y="4314"/>
                </a:lnTo>
                <a:lnTo>
                  <a:pt x="5760" y="4315"/>
                </a:lnTo>
                <a:lnTo>
                  <a:pt x="5760" y="4316"/>
                </a:lnTo>
                <a:lnTo>
                  <a:pt x="5760" y="4317"/>
                </a:lnTo>
                <a:lnTo>
                  <a:pt x="5760" y="4317"/>
                </a:lnTo>
                <a:lnTo>
                  <a:pt x="5760" y="4318"/>
                </a:lnTo>
                <a:lnTo>
                  <a:pt x="5759" y="4318"/>
                </a:lnTo>
                <a:lnTo>
                  <a:pt x="5760" y="4319"/>
                </a:lnTo>
                <a:lnTo>
                  <a:pt x="5760" y="4319"/>
                </a:lnTo>
                <a:lnTo>
                  <a:pt x="5760" y="4319"/>
                </a:lnTo>
                <a:lnTo>
                  <a:pt x="5760" y="4319"/>
                </a:lnTo>
                <a:lnTo>
                  <a:pt x="5759" y="4319"/>
                </a:lnTo>
                <a:lnTo>
                  <a:pt x="5760" y="4320"/>
                </a:lnTo>
                <a:lnTo>
                  <a:pt x="5760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9" y="4320"/>
                </a:lnTo>
                <a:lnTo>
                  <a:pt x="5758" y="4320"/>
                </a:lnTo>
                <a:lnTo>
                  <a:pt x="5758" y="4320"/>
                </a:lnTo>
                <a:lnTo>
                  <a:pt x="5757" y="4320"/>
                </a:lnTo>
                <a:lnTo>
                  <a:pt x="5757" y="4320"/>
                </a:lnTo>
                <a:lnTo>
                  <a:pt x="5756" y="4320"/>
                </a:lnTo>
                <a:lnTo>
                  <a:pt x="5756" y="4320"/>
                </a:lnTo>
                <a:lnTo>
                  <a:pt x="5755" y="4320"/>
                </a:lnTo>
                <a:lnTo>
                  <a:pt x="5754" y="4320"/>
                </a:lnTo>
                <a:lnTo>
                  <a:pt x="5753" y="4320"/>
                </a:lnTo>
                <a:lnTo>
                  <a:pt x="5753" y="4320"/>
                </a:lnTo>
                <a:lnTo>
                  <a:pt x="5752" y="4320"/>
                </a:lnTo>
                <a:lnTo>
                  <a:pt x="5751" y="4320"/>
                </a:lnTo>
                <a:lnTo>
                  <a:pt x="5750" y="4320"/>
                </a:lnTo>
                <a:lnTo>
                  <a:pt x="5749" y="4320"/>
                </a:lnTo>
                <a:lnTo>
                  <a:pt x="5748" y="4320"/>
                </a:lnTo>
                <a:lnTo>
                  <a:pt x="5747" y="4320"/>
                </a:lnTo>
                <a:lnTo>
                  <a:pt x="5745" y="4320"/>
                </a:lnTo>
                <a:lnTo>
                  <a:pt x="5744" y="4320"/>
                </a:lnTo>
                <a:lnTo>
                  <a:pt x="5743" y="4320"/>
                </a:lnTo>
                <a:lnTo>
                  <a:pt x="5742" y="4320"/>
                </a:lnTo>
                <a:lnTo>
                  <a:pt x="5740" y="4320"/>
                </a:lnTo>
                <a:lnTo>
                  <a:pt x="5739" y="4320"/>
                </a:lnTo>
                <a:lnTo>
                  <a:pt x="5737" y="4320"/>
                </a:lnTo>
                <a:lnTo>
                  <a:pt x="5736" y="4320"/>
                </a:lnTo>
                <a:lnTo>
                  <a:pt x="5734" y="4320"/>
                </a:lnTo>
                <a:lnTo>
                  <a:pt x="5733" y="4320"/>
                </a:lnTo>
                <a:lnTo>
                  <a:pt x="5731" y="4320"/>
                </a:lnTo>
                <a:lnTo>
                  <a:pt x="5729" y="4320"/>
                </a:lnTo>
                <a:lnTo>
                  <a:pt x="5727" y="4320"/>
                </a:lnTo>
                <a:lnTo>
                  <a:pt x="5725" y="4320"/>
                </a:lnTo>
                <a:lnTo>
                  <a:pt x="5724" y="4320"/>
                </a:lnTo>
                <a:lnTo>
                  <a:pt x="5722" y="4320"/>
                </a:lnTo>
                <a:lnTo>
                  <a:pt x="5720" y="4320"/>
                </a:lnTo>
                <a:lnTo>
                  <a:pt x="5718" y="4320"/>
                </a:lnTo>
                <a:lnTo>
                  <a:pt x="5716" y="4320"/>
                </a:lnTo>
                <a:lnTo>
                  <a:pt x="5713" y="4320"/>
                </a:lnTo>
                <a:lnTo>
                  <a:pt x="5711" y="4320"/>
                </a:lnTo>
                <a:lnTo>
                  <a:pt x="5709" y="4320"/>
                </a:lnTo>
                <a:lnTo>
                  <a:pt x="5707" y="4320"/>
                </a:lnTo>
                <a:lnTo>
                  <a:pt x="5704" y="4320"/>
                </a:lnTo>
                <a:lnTo>
                  <a:pt x="5702" y="4320"/>
                </a:lnTo>
                <a:lnTo>
                  <a:pt x="5700" y="4320"/>
                </a:lnTo>
                <a:lnTo>
                  <a:pt x="5697" y="4320"/>
                </a:lnTo>
                <a:lnTo>
                  <a:pt x="5695" y="4320"/>
                </a:lnTo>
                <a:lnTo>
                  <a:pt x="5692" y="4320"/>
                </a:lnTo>
                <a:lnTo>
                  <a:pt x="5689" y="4320"/>
                </a:lnTo>
                <a:lnTo>
                  <a:pt x="5687" y="4320"/>
                </a:lnTo>
                <a:lnTo>
                  <a:pt x="5684" y="4320"/>
                </a:lnTo>
                <a:lnTo>
                  <a:pt x="5681" y="4320"/>
                </a:lnTo>
                <a:lnTo>
                  <a:pt x="5679" y="4320"/>
                </a:lnTo>
                <a:lnTo>
                  <a:pt x="5676" y="4320"/>
                </a:lnTo>
                <a:lnTo>
                  <a:pt x="5673" y="4320"/>
                </a:lnTo>
                <a:lnTo>
                  <a:pt x="5670" y="4320"/>
                </a:lnTo>
                <a:lnTo>
                  <a:pt x="5667" y="4320"/>
                </a:lnTo>
                <a:lnTo>
                  <a:pt x="5664" y="4320"/>
                </a:lnTo>
                <a:lnTo>
                  <a:pt x="5661" y="4320"/>
                </a:lnTo>
                <a:lnTo>
                  <a:pt x="5658" y="4320"/>
                </a:lnTo>
                <a:lnTo>
                  <a:pt x="5655" y="4320"/>
                </a:lnTo>
                <a:lnTo>
                  <a:pt x="5651" y="4320"/>
                </a:lnTo>
                <a:lnTo>
                  <a:pt x="5648" y="4320"/>
                </a:lnTo>
                <a:lnTo>
                  <a:pt x="5645" y="4320"/>
                </a:lnTo>
                <a:lnTo>
                  <a:pt x="5641" y="4320"/>
                </a:lnTo>
                <a:lnTo>
                  <a:pt x="5638" y="4320"/>
                </a:lnTo>
                <a:lnTo>
                  <a:pt x="5635" y="4320"/>
                </a:lnTo>
                <a:lnTo>
                  <a:pt x="5631" y="4320"/>
                </a:lnTo>
                <a:lnTo>
                  <a:pt x="5628" y="4320"/>
                </a:lnTo>
                <a:lnTo>
                  <a:pt x="5624" y="4320"/>
                </a:lnTo>
                <a:lnTo>
                  <a:pt x="5620" y="4320"/>
                </a:lnTo>
                <a:lnTo>
                  <a:pt x="5617" y="4320"/>
                </a:lnTo>
                <a:lnTo>
                  <a:pt x="5613" y="4320"/>
                </a:lnTo>
                <a:lnTo>
                  <a:pt x="5609" y="4320"/>
                </a:lnTo>
                <a:lnTo>
                  <a:pt x="5606" y="4320"/>
                </a:lnTo>
                <a:lnTo>
                  <a:pt x="5602" y="4320"/>
                </a:lnTo>
                <a:lnTo>
                  <a:pt x="5598" y="4320"/>
                </a:lnTo>
                <a:lnTo>
                  <a:pt x="5594" y="4320"/>
                </a:lnTo>
                <a:lnTo>
                  <a:pt x="5590" y="4320"/>
                </a:lnTo>
                <a:lnTo>
                  <a:pt x="5586" y="4320"/>
                </a:lnTo>
                <a:lnTo>
                  <a:pt x="5582" y="4320"/>
                </a:lnTo>
                <a:lnTo>
                  <a:pt x="5578" y="4320"/>
                </a:lnTo>
                <a:lnTo>
                  <a:pt x="5574" y="4320"/>
                </a:lnTo>
                <a:lnTo>
                  <a:pt x="5569" y="4320"/>
                </a:lnTo>
                <a:lnTo>
                  <a:pt x="5565" y="4320"/>
                </a:lnTo>
                <a:lnTo>
                  <a:pt x="5561" y="4320"/>
                </a:lnTo>
                <a:lnTo>
                  <a:pt x="5557" y="4320"/>
                </a:lnTo>
                <a:lnTo>
                  <a:pt x="5552" y="4320"/>
                </a:lnTo>
                <a:lnTo>
                  <a:pt x="5548" y="4320"/>
                </a:lnTo>
                <a:lnTo>
                  <a:pt x="5544" y="4320"/>
                </a:lnTo>
                <a:lnTo>
                  <a:pt x="5539" y="4320"/>
                </a:lnTo>
                <a:lnTo>
                  <a:pt x="5535" y="4320"/>
                </a:lnTo>
                <a:lnTo>
                  <a:pt x="5530" y="4320"/>
                </a:lnTo>
                <a:lnTo>
                  <a:pt x="5525" y="4320"/>
                </a:lnTo>
                <a:lnTo>
                  <a:pt x="5521" y="4320"/>
                </a:lnTo>
                <a:lnTo>
                  <a:pt x="5516" y="4320"/>
                </a:lnTo>
                <a:lnTo>
                  <a:pt x="5511" y="4320"/>
                </a:lnTo>
                <a:lnTo>
                  <a:pt x="5507" y="4320"/>
                </a:lnTo>
                <a:lnTo>
                  <a:pt x="5502" y="4320"/>
                </a:lnTo>
                <a:lnTo>
                  <a:pt x="5497" y="4320"/>
                </a:lnTo>
                <a:lnTo>
                  <a:pt x="5492" y="4320"/>
                </a:lnTo>
                <a:lnTo>
                  <a:pt x="5487" y="4320"/>
                </a:lnTo>
                <a:lnTo>
                  <a:pt x="5482" y="4320"/>
                </a:lnTo>
                <a:lnTo>
                  <a:pt x="5477" y="4320"/>
                </a:lnTo>
                <a:lnTo>
                  <a:pt x="5472" y="4320"/>
                </a:lnTo>
                <a:lnTo>
                  <a:pt x="5467" y="4320"/>
                </a:lnTo>
                <a:lnTo>
                  <a:pt x="5462" y="4320"/>
                </a:lnTo>
                <a:lnTo>
                  <a:pt x="5457" y="4320"/>
                </a:lnTo>
                <a:lnTo>
                  <a:pt x="5452" y="4320"/>
                </a:lnTo>
                <a:lnTo>
                  <a:pt x="5446" y="4320"/>
                </a:lnTo>
                <a:lnTo>
                  <a:pt x="5441" y="4320"/>
                </a:lnTo>
                <a:lnTo>
                  <a:pt x="5436" y="4320"/>
                </a:lnTo>
                <a:lnTo>
                  <a:pt x="5431" y="4320"/>
                </a:lnTo>
                <a:lnTo>
                  <a:pt x="5425" y="4320"/>
                </a:lnTo>
                <a:lnTo>
                  <a:pt x="5420" y="4320"/>
                </a:lnTo>
                <a:lnTo>
                  <a:pt x="5414" y="4320"/>
                </a:lnTo>
                <a:lnTo>
                  <a:pt x="5409" y="4320"/>
                </a:lnTo>
                <a:lnTo>
                  <a:pt x="5403" y="4320"/>
                </a:lnTo>
                <a:lnTo>
                  <a:pt x="5398" y="4320"/>
                </a:lnTo>
                <a:lnTo>
                  <a:pt x="5392" y="4320"/>
                </a:lnTo>
                <a:lnTo>
                  <a:pt x="5386" y="4320"/>
                </a:lnTo>
                <a:lnTo>
                  <a:pt x="5381" y="4320"/>
                </a:lnTo>
                <a:lnTo>
                  <a:pt x="5375" y="4320"/>
                </a:lnTo>
                <a:lnTo>
                  <a:pt x="5369" y="4320"/>
                </a:lnTo>
                <a:lnTo>
                  <a:pt x="5363" y="4320"/>
                </a:lnTo>
                <a:lnTo>
                  <a:pt x="5358" y="4320"/>
                </a:lnTo>
                <a:lnTo>
                  <a:pt x="5352" y="4320"/>
                </a:lnTo>
                <a:lnTo>
                  <a:pt x="5346" y="4320"/>
                </a:lnTo>
                <a:lnTo>
                  <a:pt x="5340" y="4320"/>
                </a:lnTo>
                <a:lnTo>
                  <a:pt x="5334" y="4320"/>
                </a:lnTo>
                <a:lnTo>
                  <a:pt x="5328" y="4320"/>
                </a:lnTo>
                <a:lnTo>
                  <a:pt x="5322" y="4320"/>
                </a:lnTo>
                <a:lnTo>
                  <a:pt x="5316" y="4320"/>
                </a:lnTo>
                <a:lnTo>
                  <a:pt x="5310" y="4320"/>
                </a:lnTo>
                <a:lnTo>
                  <a:pt x="5303" y="4320"/>
                </a:lnTo>
                <a:lnTo>
                  <a:pt x="5297" y="4320"/>
                </a:lnTo>
                <a:lnTo>
                  <a:pt x="5291" y="4320"/>
                </a:lnTo>
                <a:lnTo>
                  <a:pt x="5285" y="4320"/>
                </a:lnTo>
                <a:lnTo>
                  <a:pt x="5278" y="4320"/>
                </a:lnTo>
                <a:lnTo>
                  <a:pt x="5272" y="4320"/>
                </a:lnTo>
                <a:lnTo>
                  <a:pt x="5266" y="4320"/>
                </a:lnTo>
                <a:lnTo>
                  <a:pt x="5259" y="4320"/>
                </a:lnTo>
                <a:lnTo>
                  <a:pt x="5253" y="4320"/>
                </a:lnTo>
                <a:lnTo>
                  <a:pt x="5246" y="4320"/>
                </a:lnTo>
                <a:lnTo>
                  <a:pt x="5240" y="4320"/>
                </a:lnTo>
                <a:lnTo>
                  <a:pt x="5233" y="4320"/>
                </a:lnTo>
                <a:lnTo>
                  <a:pt x="5227" y="4320"/>
                </a:lnTo>
                <a:lnTo>
                  <a:pt x="5220" y="4320"/>
                </a:lnTo>
                <a:lnTo>
                  <a:pt x="5213" y="4320"/>
                </a:lnTo>
                <a:lnTo>
                  <a:pt x="5207" y="4320"/>
                </a:lnTo>
                <a:lnTo>
                  <a:pt x="5200" y="4320"/>
                </a:lnTo>
                <a:lnTo>
                  <a:pt x="5193" y="4320"/>
                </a:lnTo>
                <a:lnTo>
                  <a:pt x="5187" y="4320"/>
                </a:lnTo>
                <a:lnTo>
                  <a:pt x="5180" y="4320"/>
                </a:lnTo>
                <a:lnTo>
                  <a:pt x="5173" y="4320"/>
                </a:lnTo>
                <a:lnTo>
                  <a:pt x="5166" y="4320"/>
                </a:lnTo>
                <a:lnTo>
                  <a:pt x="5159" y="4320"/>
                </a:lnTo>
                <a:lnTo>
                  <a:pt x="5152" y="4320"/>
                </a:lnTo>
                <a:lnTo>
                  <a:pt x="5145" y="4320"/>
                </a:lnTo>
                <a:lnTo>
                  <a:pt x="5138" y="4320"/>
                </a:lnTo>
                <a:lnTo>
                  <a:pt x="5131" y="4320"/>
                </a:lnTo>
                <a:lnTo>
                  <a:pt x="5124" y="4320"/>
                </a:lnTo>
                <a:lnTo>
                  <a:pt x="5117" y="4320"/>
                </a:lnTo>
                <a:lnTo>
                  <a:pt x="5110" y="4320"/>
                </a:lnTo>
                <a:lnTo>
                  <a:pt x="5103" y="4320"/>
                </a:lnTo>
                <a:lnTo>
                  <a:pt x="5095" y="4320"/>
                </a:lnTo>
                <a:lnTo>
                  <a:pt x="5088" y="4320"/>
                </a:lnTo>
                <a:lnTo>
                  <a:pt x="5081" y="4320"/>
                </a:lnTo>
                <a:lnTo>
                  <a:pt x="5074" y="4320"/>
                </a:lnTo>
                <a:lnTo>
                  <a:pt x="5066" y="4320"/>
                </a:lnTo>
                <a:lnTo>
                  <a:pt x="5059" y="4320"/>
                </a:lnTo>
                <a:lnTo>
                  <a:pt x="5052" y="4320"/>
                </a:lnTo>
                <a:lnTo>
                  <a:pt x="5044" y="4320"/>
                </a:lnTo>
                <a:lnTo>
                  <a:pt x="5037" y="4320"/>
                </a:lnTo>
                <a:lnTo>
                  <a:pt x="5029" y="4320"/>
                </a:lnTo>
                <a:lnTo>
                  <a:pt x="5022" y="4320"/>
                </a:lnTo>
                <a:lnTo>
                  <a:pt x="5014" y="4320"/>
                </a:lnTo>
                <a:lnTo>
                  <a:pt x="5007" y="4320"/>
                </a:lnTo>
                <a:lnTo>
                  <a:pt x="4999" y="4320"/>
                </a:lnTo>
                <a:lnTo>
                  <a:pt x="4991" y="4320"/>
                </a:lnTo>
                <a:lnTo>
                  <a:pt x="4984" y="4320"/>
                </a:lnTo>
                <a:lnTo>
                  <a:pt x="4976" y="4320"/>
                </a:lnTo>
                <a:lnTo>
                  <a:pt x="4968" y="4320"/>
                </a:lnTo>
                <a:lnTo>
                  <a:pt x="4961" y="4320"/>
                </a:lnTo>
                <a:lnTo>
                  <a:pt x="4953" y="4320"/>
                </a:lnTo>
                <a:lnTo>
                  <a:pt x="4945" y="4320"/>
                </a:lnTo>
                <a:lnTo>
                  <a:pt x="4937" y="4320"/>
                </a:lnTo>
                <a:lnTo>
                  <a:pt x="4929" y="4320"/>
                </a:lnTo>
                <a:lnTo>
                  <a:pt x="4922" y="4320"/>
                </a:lnTo>
                <a:lnTo>
                  <a:pt x="4914" y="4320"/>
                </a:lnTo>
                <a:lnTo>
                  <a:pt x="4906" y="4320"/>
                </a:lnTo>
                <a:lnTo>
                  <a:pt x="4898" y="4320"/>
                </a:lnTo>
                <a:lnTo>
                  <a:pt x="4890" y="4320"/>
                </a:lnTo>
                <a:lnTo>
                  <a:pt x="4882" y="4320"/>
                </a:lnTo>
                <a:lnTo>
                  <a:pt x="4874" y="4320"/>
                </a:lnTo>
                <a:lnTo>
                  <a:pt x="4866" y="4320"/>
                </a:lnTo>
                <a:lnTo>
                  <a:pt x="4857" y="4320"/>
                </a:lnTo>
                <a:lnTo>
                  <a:pt x="4849" y="4320"/>
                </a:lnTo>
                <a:lnTo>
                  <a:pt x="4841" y="4320"/>
                </a:lnTo>
                <a:lnTo>
                  <a:pt x="4833" y="4320"/>
                </a:lnTo>
                <a:lnTo>
                  <a:pt x="4825" y="4320"/>
                </a:lnTo>
                <a:lnTo>
                  <a:pt x="4817" y="4320"/>
                </a:lnTo>
                <a:lnTo>
                  <a:pt x="4808" y="4320"/>
                </a:lnTo>
                <a:lnTo>
                  <a:pt x="4800" y="4320"/>
                </a:lnTo>
                <a:lnTo>
                  <a:pt x="4792" y="4320"/>
                </a:lnTo>
                <a:lnTo>
                  <a:pt x="4783" y="4320"/>
                </a:lnTo>
                <a:lnTo>
                  <a:pt x="4775" y="4320"/>
                </a:lnTo>
                <a:lnTo>
                  <a:pt x="4767" y="4320"/>
                </a:lnTo>
                <a:lnTo>
                  <a:pt x="4758" y="4320"/>
                </a:lnTo>
                <a:lnTo>
                  <a:pt x="4750" y="4320"/>
                </a:lnTo>
                <a:lnTo>
                  <a:pt x="4741" y="4320"/>
                </a:lnTo>
                <a:lnTo>
                  <a:pt x="4733" y="4320"/>
                </a:lnTo>
                <a:lnTo>
                  <a:pt x="4724" y="4320"/>
                </a:lnTo>
                <a:lnTo>
                  <a:pt x="4716" y="4320"/>
                </a:lnTo>
                <a:lnTo>
                  <a:pt x="4707" y="4320"/>
                </a:lnTo>
                <a:lnTo>
                  <a:pt x="4699" y="4320"/>
                </a:lnTo>
                <a:lnTo>
                  <a:pt x="4690" y="4320"/>
                </a:lnTo>
                <a:lnTo>
                  <a:pt x="4681" y="4320"/>
                </a:lnTo>
                <a:lnTo>
                  <a:pt x="4673" y="4320"/>
                </a:lnTo>
                <a:lnTo>
                  <a:pt x="4664" y="4320"/>
                </a:lnTo>
                <a:lnTo>
                  <a:pt x="4655" y="4320"/>
                </a:lnTo>
                <a:lnTo>
                  <a:pt x="4646" y="4320"/>
                </a:lnTo>
                <a:lnTo>
                  <a:pt x="4638" y="4320"/>
                </a:lnTo>
                <a:lnTo>
                  <a:pt x="4629" y="4320"/>
                </a:lnTo>
                <a:lnTo>
                  <a:pt x="4620" y="4320"/>
                </a:lnTo>
                <a:lnTo>
                  <a:pt x="4611" y="4320"/>
                </a:lnTo>
                <a:lnTo>
                  <a:pt x="4602" y="4320"/>
                </a:lnTo>
                <a:lnTo>
                  <a:pt x="4594" y="4320"/>
                </a:lnTo>
                <a:lnTo>
                  <a:pt x="4585" y="4320"/>
                </a:lnTo>
                <a:lnTo>
                  <a:pt x="4576" y="4320"/>
                </a:lnTo>
                <a:lnTo>
                  <a:pt x="4567" y="4320"/>
                </a:lnTo>
                <a:lnTo>
                  <a:pt x="4558" y="4320"/>
                </a:lnTo>
                <a:lnTo>
                  <a:pt x="4549" y="4320"/>
                </a:lnTo>
                <a:lnTo>
                  <a:pt x="4540" y="4320"/>
                </a:lnTo>
                <a:lnTo>
                  <a:pt x="4531" y="4320"/>
                </a:lnTo>
                <a:lnTo>
                  <a:pt x="4522" y="4320"/>
                </a:lnTo>
                <a:lnTo>
                  <a:pt x="4513" y="4320"/>
                </a:lnTo>
                <a:lnTo>
                  <a:pt x="4504" y="4320"/>
                </a:lnTo>
                <a:lnTo>
                  <a:pt x="4494" y="4320"/>
                </a:lnTo>
                <a:lnTo>
                  <a:pt x="4485" y="4320"/>
                </a:lnTo>
                <a:lnTo>
                  <a:pt x="4476" y="4320"/>
                </a:lnTo>
                <a:lnTo>
                  <a:pt x="4467" y="4320"/>
                </a:lnTo>
                <a:lnTo>
                  <a:pt x="4458" y="4320"/>
                </a:lnTo>
                <a:lnTo>
                  <a:pt x="4448" y="4320"/>
                </a:lnTo>
                <a:lnTo>
                  <a:pt x="4439" y="4320"/>
                </a:lnTo>
                <a:lnTo>
                  <a:pt x="4430" y="4320"/>
                </a:lnTo>
                <a:lnTo>
                  <a:pt x="4421" y="4320"/>
                </a:lnTo>
                <a:lnTo>
                  <a:pt x="4411" y="4320"/>
                </a:lnTo>
                <a:lnTo>
                  <a:pt x="4402" y="4320"/>
                </a:lnTo>
                <a:lnTo>
                  <a:pt x="4393" y="4320"/>
                </a:lnTo>
                <a:lnTo>
                  <a:pt x="4383" y="4320"/>
                </a:lnTo>
                <a:lnTo>
                  <a:pt x="4374" y="4320"/>
                </a:lnTo>
                <a:lnTo>
                  <a:pt x="4365" y="4320"/>
                </a:lnTo>
                <a:lnTo>
                  <a:pt x="4355" y="4320"/>
                </a:lnTo>
                <a:lnTo>
                  <a:pt x="4346" y="4320"/>
                </a:lnTo>
                <a:lnTo>
                  <a:pt x="4336" y="4320"/>
                </a:lnTo>
                <a:lnTo>
                  <a:pt x="4327" y="4320"/>
                </a:lnTo>
                <a:lnTo>
                  <a:pt x="4317" y="4320"/>
                </a:lnTo>
                <a:lnTo>
                  <a:pt x="4308" y="4320"/>
                </a:lnTo>
                <a:lnTo>
                  <a:pt x="4298" y="4320"/>
                </a:lnTo>
                <a:lnTo>
                  <a:pt x="4289" y="4320"/>
                </a:lnTo>
                <a:lnTo>
                  <a:pt x="4279" y="4320"/>
                </a:lnTo>
                <a:lnTo>
                  <a:pt x="4269" y="4320"/>
                </a:lnTo>
                <a:lnTo>
                  <a:pt x="4260" y="4320"/>
                </a:lnTo>
                <a:lnTo>
                  <a:pt x="4250" y="4320"/>
                </a:lnTo>
                <a:lnTo>
                  <a:pt x="4240" y="4320"/>
                </a:lnTo>
                <a:lnTo>
                  <a:pt x="4231" y="4320"/>
                </a:lnTo>
                <a:lnTo>
                  <a:pt x="4221" y="4320"/>
                </a:lnTo>
                <a:lnTo>
                  <a:pt x="4211" y="4320"/>
                </a:lnTo>
                <a:lnTo>
                  <a:pt x="4202" y="4320"/>
                </a:lnTo>
                <a:lnTo>
                  <a:pt x="4192" y="4320"/>
                </a:lnTo>
                <a:lnTo>
                  <a:pt x="4182" y="4320"/>
                </a:lnTo>
                <a:lnTo>
                  <a:pt x="4172" y="4320"/>
                </a:lnTo>
                <a:lnTo>
                  <a:pt x="4163" y="4320"/>
                </a:lnTo>
                <a:lnTo>
                  <a:pt x="4153" y="4320"/>
                </a:lnTo>
                <a:lnTo>
                  <a:pt x="4143" y="4320"/>
                </a:lnTo>
                <a:lnTo>
                  <a:pt x="4133" y="4320"/>
                </a:lnTo>
                <a:lnTo>
                  <a:pt x="4123" y="4320"/>
                </a:lnTo>
                <a:lnTo>
                  <a:pt x="4113" y="4320"/>
                </a:lnTo>
                <a:lnTo>
                  <a:pt x="4104" y="4320"/>
                </a:lnTo>
                <a:lnTo>
                  <a:pt x="4094" y="4320"/>
                </a:lnTo>
                <a:lnTo>
                  <a:pt x="4084" y="4320"/>
                </a:lnTo>
                <a:lnTo>
                  <a:pt x="4074" y="4320"/>
                </a:lnTo>
                <a:lnTo>
                  <a:pt x="4064" y="4320"/>
                </a:lnTo>
                <a:lnTo>
                  <a:pt x="4054" y="4320"/>
                </a:lnTo>
                <a:lnTo>
                  <a:pt x="4044" y="4320"/>
                </a:lnTo>
                <a:lnTo>
                  <a:pt x="4034" y="4320"/>
                </a:lnTo>
                <a:lnTo>
                  <a:pt x="4024" y="4320"/>
                </a:lnTo>
                <a:lnTo>
                  <a:pt x="4014" y="4320"/>
                </a:lnTo>
                <a:lnTo>
                  <a:pt x="4004" y="4320"/>
                </a:lnTo>
                <a:lnTo>
                  <a:pt x="3994" y="4320"/>
                </a:lnTo>
                <a:lnTo>
                  <a:pt x="3984" y="4320"/>
                </a:lnTo>
                <a:lnTo>
                  <a:pt x="3974" y="4320"/>
                </a:lnTo>
                <a:lnTo>
                  <a:pt x="3964" y="4320"/>
                </a:lnTo>
                <a:lnTo>
                  <a:pt x="3953" y="4320"/>
                </a:lnTo>
                <a:lnTo>
                  <a:pt x="3943" y="4320"/>
                </a:lnTo>
                <a:lnTo>
                  <a:pt x="3933" y="4320"/>
                </a:lnTo>
                <a:lnTo>
                  <a:pt x="3923" y="4320"/>
                </a:lnTo>
                <a:lnTo>
                  <a:pt x="3913" y="4320"/>
                </a:lnTo>
                <a:lnTo>
                  <a:pt x="3903" y="4320"/>
                </a:lnTo>
                <a:lnTo>
                  <a:pt x="3893" y="4320"/>
                </a:lnTo>
                <a:lnTo>
                  <a:pt x="3882" y="4320"/>
                </a:lnTo>
                <a:lnTo>
                  <a:pt x="3872" y="4320"/>
                </a:lnTo>
                <a:lnTo>
                  <a:pt x="3862" y="4320"/>
                </a:lnTo>
                <a:lnTo>
                  <a:pt x="3852" y="4320"/>
                </a:lnTo>
                <a:lnTo>
                  <a:pt x="3841" y="4320"/>
                </a:lnTo>
                <a:lnTo>
                  <a:pt x="3831" y="4320"/>
                </a:lnTo>
                <a:lnTo>
                  <a:pt x="3821" y="4320"/>
                </a:lnTo>
                <a:lnTo>
                  <a:pt x="3811" y="4320"/>
                </a:lnTo>
                <a:lnTo>
                  <a:pt x="3800" y="4320"/>
                </a:lnTo>
                <a:lnTo>
                  <a:pt x="3790" y="4320"/>
                </a:lnTo>
                <a:lnTo>
                  <a:pt x="3780" y="4320"/>
                </a:lnTo>
                <a:lnTo>
                  <a:pt x="3769" y="4320"/>
                </a:lnTo>
                <a:lnTo>
                  <a:pt x="3759" y="4320"/>
                </a:lnTo>
                <a:lnTo>
                  <a:pt x="3749" y="4320"/>
                </a:lnTo>
                <a:lnTo>
                  <a:pt x="3738" y="4320"/>
                </a:lnTo>
                <a:lnTo>
                  <a:pt x="3728" y="4320"/>
                </a:lnTo>
                <a:lnTo>
                  <a:pt x="3717" y="4320"/>
                </a:lnTo>
                <a:lnTo>
                  <a:pt x="3707" y="4320"/>
                </a:lnTo>
                <a:lnTo>
                  <a:pt x="3697" y="4320"/>
                </a:lnTo>
                <a:lnTo>
                  <a:pt x="3686" y="4320"/>
                </a:lnTo>
                <a:lnTo>
                  <a:pt x="3676" y="4320"/>
                </a:lnTo>
                <a:lnTo>
                  <a:pt x="3665" y="4320"/>
                </a:lnTo>
                <a:lnTo>
                  <a:pt x="3655" y="4320"/>
                </a:lnTo>
                <a:lnTo>
                  <a:pt x="3644" y="4320"/>
                </a:lnTo>
                <a:lnTo>
                  <a:pt x="3634" y="4320"/>
                </a:lnTo>
                <a:lnTo>
                  <a:pt x="3623" y="4320"/>
                </a:lnTo>
                <a:lnTo>
                  <a:pt x="3613" y="4320"/>
                </a:lnTo>
                <a:lnTo>
                  <a:pt x="3602" y="4320"/>
                </a:lnTo>
                <a:lnTo>
                  <a:pt x="3592" y="4320"/>
                </a:lnTo>
                <a:lnTo>
                  <a:pt x="3581" y="4320"/>
                </a:lnTo>
                <a:lnTo>
                  <a:pt x="3571" y="4320"/>
                </a:lnTo>
                <a:lnTo>
                  <a:pt x="3560" y="4320"/>
                </a:lnTo>
                <a:lnTo>
                  <a:pt x="3550" y="4320"/>
                </a:lnTo>
                <a:lnTo>
                  <a:pt x="3539" y="4320"/>
                </a:lnTo>
                <a:lnTo>
                  <a:pt x="3529" y="4320"/>
                </a:lnTo>
                <a:lnTo>
                  <a:pt x="3518" y="4320"/>
                </a:lnTo>
                <a:lnTo>
                  <a:pt x="3508" y="4320"/>
                </a:lnTo>
                <a:lnTo>
                  <a:pt x="3497" y="4320"/>
                </a:lnTo>
                <a:lnTo>
                  <a:pt x="3486" y="4320"/>
                </a:lnTo>
                <a:lnTo>
                  <a:pt x="3476" y="4320"/>
                </a:lnTo>
                <a:lnTo>
                  <a:pt x="3465" y="4320"/>
                </a:lnTo>
                <a:lnTo>
                  <a:pt x="3455" y="4320"/>
                </a:lnTo>
                <a:lnTo>
                  <a:pt x="3444" y="4320"/>
                </a:lnTo>
                <a:lnTo>
                  <a:pt x="3433" y="4320"/>
                </a:lnTo>
                <a:lnTo>
                  <a:pt x="3423" y="4320"/>
                </a:lnTo>
                <a:lnTo>
                  <a:pt x="3412" y="4320"/>
                </a:lnTo>
                <a:lnTo>
                  <a:pt x="3401" y="4320"/>
                </a:lnTo>
                <a:lnTo>
                  <a:pt x="3391" y="4320"/>
                </a:lnTo>
                <a:lnTo>
                  <a:pt x="3380" y="4320"/>
                </a:lnTo>
                <a:lnTo>
                  <a:pt x="3369" y="4320"/>
                </a:lnTo>
                <a:lnTo>
                  <a:pt x="3359" y="4320"/>
                </a:lnTo>
                <a:lnTo>
                  <a:pt x="3348" y="4320"/>
                </a:lnTo>
                <a:lnTo>
                  <a:pt x="3337" y="4320"/>
                </a:lnTo>
                <a:lnTo>
                  <a:pt x="3327" y="4320"/>
                </a:lnTo>
                <a:lnTo>
                  <a:pt x="3316" y="4320"/>
                </a:lnTo>
                <a:lnTo>
                  <a:pt x="3305" y="4320"/>
                </a:lnTo>
                <a:lnTo>
                  <a:pt x="3295" y="4320"/>
                </a:lnTo>
                <a:lnTo>
                  <a:pt x="3284" y="4320"/>
                </a:lnTo>
                <a:lnTo>
                  <a:pt x="3273" y="4320"/>
                </a:lnTo>
                <a:lnTo>
                  <a:pt x="3262" y="4320"/>
                </a:lnTo>
                <a:lnTo>
                  <a:pt x="3252" y="4320"/>
                </a:lnTo>
                <a:lnTo>
                  <a:pt x="3241" y="4320"/>
                </a:lnTo>
                <a:lnTo>
                  <a:pt x="3230" y="4320"/>
                </a:lnTo>
                <a:lnTo>
                  <a:pt x="3219" y="4320"/>
                </a:lnTo>
                <a:lnTo>
                  <a:pt x="3209" y="4320"/>
                </a:lnTo>
                <a:lnTo>
                  <a:pt x="3198" y="4320"/>
                </a:lnTo>
                <a:lnTo>
                  <a:pt x="3187" y="4320"/>
                </a:lnTo>
                <a:lnTo>
                  <a:pt x="3176" y="4320"/>
                </a:lnTo>
                <a:lnTo>
                  <a:pt x="3166" y="4320"/>
                </a:lnTo>
                <a:lnTo>
                  <a:pt x="3155" y="4320"/>
                </a:lnTo>
                <a:lnTo>
                  <a:pt x="3144" y="4320"/>
                </a:lnTo>
                <a:lnTo>
                  <a:pt x="3133" y="4320"/>
                </a:lnTo>
                <a:lnTo>
                  <a:pt x="3123" y="4320"/>
                </a:lnTo>
                <a:lnTo>
                  <a:pt x="3112" y="4320"/>
                </a:lnTo>
                <a:lnTo>
                  <a:pt x="3101" y="4320"/>
                </a:lnTo>
                <a:lnTo>
                  <a:pt x="3090" y="4320"/>
                </a:lnTo>
                <a:lnTo>
                  <a:pt x="3079" y="4320"/>
                </a:lnTo>
                <a:lnTo>
                  <a:pt x="3069" y="4320"/>
                </a:lnTo>
                <a:lnTo>
                  <a:pt x="3058" y="4320"/>
                </a:lnTo>
                <a:lnTo>
                  <a:pt x="3047" y="4320"/>
                </a:lnTo>
                <a:lnTo>
                  <a:pt x="3036" y="4320"/>
                </a:lnTo>
                <a:lnTo>
                  <a:pt x="3025" y="4320"/>
                </a:lnTo>
                <a:lnTo>
                  <a:pt x="3015" y="4320"/>
                </a:lnTo>
                <a:lnTo>
                  <a:pt x="3004" y="4320"/>
                </a:lnTo>
                <a:lnTo>
                  <a:pt x="2993" y="4320"/>
                </a:lnTo>
                <a:lnTo>
                  <a:pt x="2982" y="4320"/>
                </a:lnTo>
                <a:lnTo>
                  <a:pt x="2971" y="4320"/>
                </a:lnTo>
                <a:lnTo>
                  <a:pt x="2961" y="4320"/>
                </a:lnTo>
                <a:lnTo>
                  <a:pt x="2950" y="4320"/>
                </a:lnTo>
                <a:lnTo>
                  <a:pt x="2939" y="4320"/>
                </a:lnTo>
                <a:lnTo>
                  <a:pt x="2928" y="4320"/>
                </a:lnTo>
                <a:lnTo>
                  <a:pt x="2917" y="4320"/>
                </a:lnTo>
                <a:lnTo>
                  <a:pt x="2907" y="4320"/>
                </a:lnTo>
                <a:lnTo>
                  <a:pt x="2896" y="4320"/>
                </a:lnTo>
                <a:lnTo>
                  <a:pt x="2885" y="4320"/>
                </a:lnTo>
                <a:lnTo>
                  <a:pt x="2874" y="4320"/>
                </a:lnTo>
                <a:lnTo>
                  <a:pt x="2863" y="4320"/>
                </a:lnTo>
                <a:lnTo>
                  <a:pt x="2852" y="4320"/>
                </a:lnTo>
                <a:lnTo>
                  <a:pt x="2842" y="4320"/>
                </a:lnTo>
                <a:lnTo>
                  <a:pt x="2831" y="4320"/>
                </a:lnTo>
                <a:lnTo>
                  <a:pt x="2820" y="4320"/>
                </a:lnTo>
                <a:lnTo>
                  <a:pt x="2809" y="4320"/>
                </a:lnTo>
                <a:lnTo>
                  <a:pt x="2798" y="4320"/>
                </a:lnTo>
                <a:lnTo>
                  <a:pt x="2788" y="4320"/>
                </a:lnTo>
                <a:lnTo>
                  <a:pt x="2777" y="4320"/>
                </a:lnTo>
                <a:lnTo>
                  <a:pt x="2766" y="4320"/>
                </a:lnTo>
                <a:lnTo>
                  <a:pt x="2755" y="4320"/>
                </a:lnTo>
                <a:lnTo>
                  <a:pt x="2744" y="4320"/>
                </a:lnTo>
                <a:lnTo>
                  <a:pt x="2734" y="4320"/>
                </a:lnTo>
                <a:lnTo>
                  <a:pt x="2723" y="4320"/>
                </a:lnTo>
                <a:lnTo>
                  <a:pt x="2712" y="4320"/>
                </a:lnTo>
                <a:lnTo>
                  <a:pt x="2701" y="4320"/>
                </a:lnTo>
                <a:lnTo>
                  <a:pt x="2690" y="4320"/>
                </a:lnTo>
                <a:lnTo>
                  <a:pt x="2680" y="4320"/>
                </a:lnTo>
                <a:lnTo>
                  <a:pt x="2669" y="4320"/>
                </a:lnTo>
                <a:lnTo>
                  <a:pt x="2658" y="4320"/>
                </a:lnTo>
                <a:lnTo>
                  <a:pt x="2647" y="4320"/>
                </a:lnTo>
                <a:lnTo>
                  <a:pt x="2636" y="4320"/>
                </a:lnTo>
                <a:lnTo>
                  <a:pt x="2626" y="4320"/>
                </a:lnTo>
                <a:lnTo>
                  <a:pt x="2615" y="4320"/>
                </a:lnTo>
                <a:lnTo>
                  <a:pt x="2604" y="4320"/>
                </a:lnTo>
                <a:lnTo>
                  <a:pt x="2593" y="4320"/>
                </a:lnTo>
                <a:lnTo>
                  <a:pt x="2583" y="4320"/>
                </a:lnTo>
                <a:lnTo>
                  <a:pt x="2572" y="4320"/>
                </a:lnTo>
                <a:lnTo>
                  <a:pt x="2561" y="4320"/>
                </a:lnTo>
                <a:lnTo>
                  <a:pt x="2550" y="4320"/>
                </a:lnTo>
                <a:lnTo>
                  <a:pt x="2540" y="4320"/>
                </a:lnTo>
                <a:lnTo>
                  <a:pt x="2529" y="4320"/>
                </a:lnTo>
                <a:lnTo>
                  <a:pt x="2518" y="4320"/>
                </a:lnTo>
                <a:lnTo>
                  <a:pt x="2507" y="4320"/>
                </a:lnTo>
                <a:lnTo>
                  <a:pt x="2497" y="4320"/>
                </a:lnTo>
                <a:lnTo>
                  <a:pt x="2486" y="4320"/>
                </a:lnTo>
                <a:lnTo>
                  <a:pt x="2475" y="4320"/>
                </a:lnTo>
                <a:lnTo>
                  <a:pt x="2464" y="4320"/>
                </a:lnTo>
                <a:lnTo>
                  <a:pt x="2454" y="4320"/>
                </a:lnTo>
                <a:lnTo>
                  <a:pt x="2443" y="4320"/>
                </a:lnTo>
                <a:lnTo>
                  <a:pt x="2432" y="4320"/>
                </a:lnTo>
                <a:lnTo>
                  <a:pt x="2422" y="4320"/>
                </a:lnTo>
                <a:lnTo>
                  <a:pt x="2411" y="4320"/>
                </a:lnTo>
                <a:lnTo>
                  <a:pt x="2400" y="4320"/>
                </a:lnTo>
                <a:lnTo>
                  <a:pt x="2390" y="4320"/>
                </a:lnTo>
                <a:lnTo>
                  <a:pt x="2379" y="4320"/>
                </a:lnTo>
                <a:lnTo>
                  <a:pt x="2368" y="4320"/>
                </a:lnTo>
                <a:lnTo>
                  <a:pt x="2358" y="4320"/>
                </a:lnTo>
                <a:lnTo>
                  <a:pt x="2347" y="4320"/>
                </a:lnTo>
                <a:lnTo>
                  <a:pt x="2336" y="4320"/>
                </a:lnTo>
                <a:lnTo>
                  <a:pt x="2326" y="4320"/>
                </a:lnTo>
                <a:lnTo>
                  <a:pt x="2315" y="4320"/>
                </a:lnTo>
                <a:lnTo>
                  <a:pt x="2304" y="4320"/>
                </a:lnTo>
                <a:lnTo>
                  <a:pt x="2294" y="4320"/>
                </a:lnTo>
                <a:lnTo>
                  <a:pt x="2283" y="4320"/>
                </a:lnTo>
                <a:lnTo>
                  <a:pt x="2273" y="4320"/>
                </a:lnTo>
                <a:lnTo>
                  <a:pt x="2262" y="4320"/>
                </a:lnTo>
                <a:lnTo>
                  <a:pt x="2251" y="4320"/>
                </a:lnTo>
                <a:lnTo>
                  <a:pt x="2241" y="4320"/>
                </a:lnTo>
                <a:lnTo>
                  <a:pt x="2230" y="4320"/>
                </a:lnTo>
                <a:lnTo>
                  <a:pt x="2220" y="4320"/>
                </a:lnTo>
                <a:lnTo>
                  <a:pt x="2209" y="4320"/>
                </a:lnTo>
                <a:lnTo>
                  <a:pt x="2199" y="4320"/>
                </a:lnTo>
                <a:lnTo>
                  <a:pt x="2188" y="4320"/>
                </a:lnTo>
                <a:lnTo>
                  <a:pt x="2178" y="4320"/>
                </a:lnTo>
                <a:lnTo>
                  <a:pt x="2167" y="4320"/>
                </a:lnTo>
                <a:lnTo>
                  <a:pt x="2157" y="4320"/>
                </a:lnTo>
                <a:lnTo>
                  <a:pt x="2146" y="4320"/>
                </a:lnTo>
                <a:lnTo>
                  <a:pt x="2136" y="4320"/>
                </a:lnTo>
                <a:lnTo>
                  <a:pt x="2125" y="4320"/>
                </a:lnTo>
                <a:lnTo>
                  <a:pt x="2115" y="4320"/>
                </a:lnTo>
                <a:lnTo>
                  <a:pt x="2104" y="4320"/>
                </a:lnTo>
                <a:lnTo>
                  <a:pt x="2094" y="4320"/>
                </a:lnTo>
                <a:lnTo>
                  <a:pt x="2083" y="4320"/>
                </a:lnTo>
                <a:lnTo>
                  <a:pt x="2073" y="4320"/>
                </a:lnTo>
                <a:lnTo>
                  <a:pt x="2062" y="4320"/>
                </a:lnTo>
                <a:lnTo>
                  <a:pt x="2052" y="4320"/>
                </a:lnTo>
                <a:lnTo>
                  <a:pt x="2042" y="4320"/>
                </a:lnTo>
                <a:lnTo>
                  <a:pt x="2031" y="4320"/>
                </a:lnTo>
                <a:lnTo>
                  <a:pt x="2021" y="4320"/>
                </a:lnTo>
                <a:lnTo>
                  <a:pt x="2010" y="4320"/>
                </a:lnTo>
                <a:lnTo>
                  <a:pt x="2000" y="4320"/>
                </a:lnTo>
                <a:lnTo>
                  <a:pt x="1990" y="4320"/>
                </a:lnTo>
                <a:lnTo>
                  <a:pt x="1979" y="4320"/>
                </a:lnTo>
                <a:lnTo>
                  <a:pt x="1969" y="4320"/>
                </a:lnTo>
                <a:lnTo>
                  <a:pt x="1959" y="4320"/>
                </a:lnTo>
                <a:lnTo>
                  <a:pt x="1948" y="4320"/>
                </a:lnTo>
                <a:lnTo>
                  <a:pt x="1938" y="4320"/>
                </a:lnTo>
                <a:lnTo>
                  <a:pt x="1928" y="4320"/>
                </a:lnTo>
                <a:lnTo>
                  <a:pt x="1918" y="4320"/>
                </a:lnTo>
                <a:lnTo>
                  <a:pt x="1907" y="4320"/>
                </a:lnTo>
                <a:lnTo>
                  <a:pt x="1897" y="4320"/>
                </a:lnTo>
                <a:lnTo>
                  <a:pt x="1887" y="4320"/>
                </a:lnTo>
                <a:lnTo>
                  <a:pt x="1877" y="4320"/>
                </a:lnTo>
                <a:lnTo>
                  <a:pt x="1866" y="4320"/>
                </a:lnTo>
                <a:lnTo>
                  <a:pt x="1856" y="4320"/>
                </a:lnTo>
                <a:lnTo>
                  <a:pt x="1846" y="4320"/>
                </a:lnTo>
                <a:lnTo>
                  <a:pt x="1836" y="4320"/>
                </a:lnTo>
                <a:lnTo>
                  <a:pt x="1826" y="4320"/>
                </a:lnTo>
                <a:lnTo>
                  <a:pt x="1816" y="4320"/>
                </a:lnTo>
                <a:lnTo>
                  <a:pt x="1806" y="4320"/>
                </a:lnTo>
                <a:lnTo>
                  <a:pt x="1795" y="4320"/>
                </a:lnTo>
                <a:lnTo>
                  <a:pt x="1785" y="4320"/>
                </a:lnTo>
                <a:lnTo>
                  <a:pt x="1775" y="4320"/>
                </a:lnTo>
                <a:lnTo>
                  <a:pt x="1765" y="4320"/>
                </a:lnTo>
                <a:lnTo>
                  <a:pt x="1755" y="4320"/>
                </a:lnTo>
                <a:lnTo>
                  <a:pt x="1745" y="4320"/>
                </a:lnTo>
                <a:lnTo>
                  <a:pt x="1735" y="4320"/>
                </a:lnTo>
                <a:lnTo>
                  <a:pt x="1725" y="4320"/>
                </a:lnTo>
                <a:lnTo>
                  <a:pt x="1715" y="4320"/>
                </a:lnTo>
                <a:lnTo>
                  <a:pt x="1705" y="4320"/>
                </a:lnTo>
                <a:lnTo>
                  <a:pt x="1695" y="4320"/>
                </a:lnTo>
                <a:lnTo>
                  <a:pt x="1685" y="4320"/>
                </a:lnTo>
                <a:lnTo>
                  <a:pt x="1675" y="4320"/>
                </a:lnTo>
                <a:lnTo>
                  <a:pt x="1665" y="4320"/>
                </a:lnTo>
                <a:lnTo>
                  <a:pt x="1655" y="4320"/>
                </a:lnTo>
                <a:lnTo>
                  <a:pt x="1646" y="4320"/>
                </a:lnTo>
                <a:lnTo>
                  <a:pt x="1636" y="4320"/>
                </a:lnTo>
                <a:lnTo>
                  <a:pt x="1626" y="4320"/>
                </a:lnTo>
                <a:lnTo>
                  <a:pt x="1616" y="4320"/>
                </a:lnTo>
                <a:lnTo>
                  <a:pt x="1606" y="4320"/>
                </a:lnTo>
                <a:lnTo>
                  <a:pt x="1596" y="4320"/>
                </a:lnTo>
                <a:lnTo>
                  <a:pt x="1587" y="4320"/>
                </a:lnTo>
                <a:lnTo>
                  <a:pt x="1577" y="4320"/>
                </a:lnTo>
                <a:lnTo>
                  <a:pt x="1567" y="4320"/>
                </a:lnTo>
                <a:lnTo>
                  <a:pt x="1557" y="4320"/>
                </a:lnTo>
                <a:lnTo>
                  <a:pt x="1548" y="4320"/>
                </a:lnTo>
                <a:lnTo>
                  <a:pt x="1538" y="4320"/>
                </a:lnTo>
                <a:lnTo>
                  <a:pt x="1528" y="4320"/>
                </a:lnTo>
                <a:lnTo>
                  <a:pt x="1519" y="4320"/>
                </a:lnTo>
                <a:lnTo>
                  <a:pt x="1509" y="4320"/>
                </a:lnTo>
                <a:lnTo>
                  <a:pt x="1499" y="4320"/>
                </a:lnTo>
                <a:lnTo>
                  <a:pt x="1490" y="4320"/>
                </a:lnTo>
                <a:lnTo>
                  <a:pt x="1480" y="4320"/>
                </a:lnTo>
                <a:lnTo>
                  <a:pt x="1470" y="4320"/>
                </a:lnTo>
                <a:lnTo>
                  <a:pt x="1461" y="4320"/>
                </a:lnTo>
                <a:lnTo>
                  <a:pt x="1451" y="4320"/>
                </a:lnTo>
                <a:lnTo>
                  <a:pt x="1442" y="4320"/>
                </a:lnTo>
                <a:lnTo>
                  <a:pt x="1432" y="4320"/>
                </a:lnTo>
                <a:lnTo>
                  <a:pt x="1423" y="4320"/>
                </a:lnTo>
                <a:lnTo>
                  <a:pt x="1413" y="4320"/>
                </a:lnTo>
                <a:lnTo>
                  <a:pt x="1404" y="4320"/>
                </a:lnTo>
                <a:lnTo>
                  <a:pt x="1394" y="4320"/>
                </a:lnTo>
                <a:lnTo>
                  <a:pt x="1385" y="4320"/>
                </a:lnTo>
                <a:lnTo>
                  <a:pt x="1376" y="4320"/>
                </a:lnTo>
                <a:lnTo>
                  <a:pt x="1366" y="4320"/>
                </a:lnTo>
                <a:lnTo>
                  <a:pt x="1357" y="4320"/>
                </a:lnTo>
                <a:lnTo>
                  <a:pt x="1348" y="4320"/>
                </a:lnTo>
                <a:lnTo>
                  <a:pt x="1338" y="4320"/>
                </a:lnTo>
                <a:lnTo>
                  <a:pt x="1329" y="4320"/>
                </a:lnTo>
                <a:lnTo>
                  <a:pt x="1320" y="4320"/>
                </a:lnTo>
                <a:lnTo>
                  <a:pt x="1311" y="4320"/>
                </a:lnTo>
                <a:lnTo>
                  <a:pt x="1301" y="4320"/>
                </a:lnTo>
                <a:lnTo>
                  <a:pt x="1292" y="4320"/>
                </a:lnTo>
                <a:lnTo>
                  <a:pt x="1283" y="4320"/>
                </a:lnTo>
                <a:lnTo>
                  <a:pt x="1274" y="4320"/>
                </a:lnTo>
                <a:lnTo>
                  <a:pt x="1265" y="4320"/>
                </a:lnTo>
                <a:lnTo>
                  <a:pt x="1255" y="4320"/>
                </a:lnTo>
                <a:lnTo>
                  <a:pt x="1246" y="4320"/>
                </a:lnTo>
                <a:lnTo>
                  <a:pt x="1237" y="4320"/>
                </a:lnTo>
                <a:lnTo>
                  <a:pt x="1228" y="4320"/>
                </a:lnTo>
                <a:lnTo>
                  <a:pt x="1219" y="4320"/>
                </a:lnTo>
                <a:lnTo>
                  <a:pt x="1210" y="4320"/>
                </a:lnTo>
                <a:lnTo>
                  <a:pt x="1201" y="4320"/>
                </a:lnTo>
                <a:lnTo>
                  <a:pt x="1192" y="4320"/>
                </a:lnTo>
                <a:lnTo>
                  <a:pt x="1183" y="4320"/>
                </a:lnTo>
                <a:lnTo>
                  <a:pt x="1174" y="4320"/>
                </a:lnTo>
                <a:lnTo>
                  <a:pt x="1165" y="4320"/>
                </a:lnTo>
                <a:lnTo>
                  <a:pt x="1157" y="4320"/>
                </a:lnTo>
                <a:lnTo>
                  <a:pt x="1148" y="4320"/>
                </a:lnTo>
                <a:lnTo>
                  <a:pt x="1139" y="4320"/>
                </a:lnTo>
                <a:lnTo>
                  <a:pt x="1130" y="4320"/>
                </a:lnTo>
                <a:lnTo>
                  <a:pt x="1121" y="4320"/>
                </a:lnTo>
                <a:lnTo>
                  <a:pt x="1113" y="4320"/>
                </a:lnTo>
                <a:lnTo>
                  <a:pt x="1104" y="4320"/>
                </a:lnTo>
                <a:lnTo>
                  <a:pt x="1095" y="4320"/>
                </a:lnTo>
                <a:lnTo>
                  <a:pt x="1086" y="4320"/>
                </a:lnTo>
                <a:lnTo>
                  <a:pt x="1078" y="4320"/>
                </a:lnTo>
                <a:lnTo>
                  <a:pt x="1069" y="4320"/>
                </a:lnTo>
                <a:lnTo>
                  <a:pt x="1060" y="4320"/>
                </a:lnTo>
                <a:lnTo>
                  <a:pt x="1052" y="4320"/>
                </a:lnTo>
                <a:lnTo>
                  <a:pt x="1043" y="4320"/>
                </a:lnTo>
                <a:lnTo>
                  <a:pt x="1035" y="4320"/>
                </a:lnTo>
                <a:lnTo>
                  <a:pt x="1026" y="4320"/>
                </a:lnTo>
                <a:lnTo>
                  <a:pt x="1018" y="4320"/>
                </a:lnTo>
                <a:lnTo>
                  <a:pt x="1009" y="4320"/>
                </a:lnTo>
                <a:lnTo>
                  <a:pt x="1001" y="4320"/>
                </a:lnTo>
                <a:lnTo>
                  <a:pt x="992" y="4320"/>
                </a:lnTo>
                <a:lnTo>
                  <a:pt x="984" y="4320"/>
                </a:lnTo>
                <a:lnTo>
                  <a:pt x="976" y="4320"/>
                </a:lnTo>
                <a:lnTo>
                  <a:pt x="967" y="4320"/>
                </a:lnTo>
                <a:lnTo>
                  <a:pt x="959" y="4320"/>
                </a:lnTo>
                <a:lnTo>
                  <a:pt x="951" y="4320"/>
                </a:lnTo>
                <a:lnTo>
                  <a:pt x="942" y="4320"/>
                </a:lnTo>
                <a:lnTo>
                  <a:pt x="934" y="4320"/>
                </a:lnTo>
                <a:lnTo>
                  <a:pt x="926" y="4320"/>
                </a:lnTo>
                <a:lnTo>
                  <a:pt x="918" y="4320"/>
                </a:lnTo>
                <a:lnTo>
                  <a:pt x="910" y="4320"/>
                </a:lnTo>
                <a:lnTo>
                  <a:pt x="902" y="4320"/>
                </a:lnTo>
                <a:lnTo>
                  <a:pt x="893" y="4320"/>
                </a:lnTo>
                <a:lnTo>
                  <a:pt x="885" y="4320"/>
                </a:lnTo>
                <a:lnTo>
                  <a:pt x="877" y="4320"/>
                </a:lnTo>
                <a:lnTo>
                  <a:pt x="869" y="4320"/>
                </a:lnTo>
                <a:lnTo>
                  <a:pt x="861" y="4320"/>
                </a:lnTo>
                <a:lnTo>
                  <a:pt x="853" y="4320"/>
                </a:lnTo>
                <a:lnTo>
                  <a:pt x="845" y="4320"/>
                </a:lnTo>
                <a:lnTo>
                  <a:pt x="837" y="4320"/>
                </a:lnTo>
                <a:lnTo>
                  <a:pt x="830" y="4320"/>
                </a:lnTo>
                <a:lnTo>
                  <a:pt x="822" y="4320"/>
                </a:lnTo>
                <a:lnTo>
                  <a:pt x="814" y="4320"/>
                </a:lnTo>
                <a:lnTo>
                  <a:pt x="806" y="4320"/>
                </a:lnTo>
                <a:lnTo>
                  <a:pt x="798" y="4320"/>
                </a:lnTo>
                <a:lnTo>
                  <a:pt x="791" y="4320"/>
                </a:lnTo>
                <a:lnTo>
                  <a:pt x="783" y="4320"/>
                </a:lnTo>
                <a:lnTo>
                  <a:pt x="775" y="4320"/>
                </a:lnTo>
                <a:lnTo>
                  <a:pt x="768" y="4320"/>
                </a:lnTo>
                <a:lnTo>
                  <a:pt x="760" y="4320"/>
                </a:lnTo>
                <a:lnTo>
                  <a:pt x="752" y="4320"/>
                </a:lnTo>
                <a:lnTo>
                  <a:pt x="745" y="4320"/>
                </a:lnTo>
                <a:lnTo>
                  <a:pt x="737" y="4320"/>
                </a:lnTo>
                <a:lnTo>
                  <a:pt x="730" y="4320"/>
                </a:lnTo>
                <a:lnTo>
                  <a:pt x="722" y="4320"/>
                </a:lnTo>
                <a:lnTo>
                  <a:pt x="715" y="4320"/>
                </a:lnTo>
                <a:lnTo>
                  <a:pt x="707" y="4320"/>
                </a:lnTo>
                <a:lnTo>
                  <a:pt x="700" y="4320"/>
                </a:lnTo>
                <a:lnTo>
                  <a:pt x="693" y="4320"/>
                </a:lnTo>
                <a:lnTo>
                  <a:pt x="685" y="4320"/>
                </a:lnTo>
                <a:lnTo>
                  <a:pt x="678" y="4320"/>
                </a:lnTo>
                <a:lnTo>
                  <a:pt x="671" y="4320"/>
                </a:lnTo>
                <a:lnTo>
                  <a:pt x="664" y="4320"/>
                </a:lnTo>
                <a:lnTo>
                  <a:pt x="656" y="4320"/>
                </a:lnTo>
                <a:lnTo>
                  <a:pt x="649" y="4320"/>
                </a:lnTo>
                <a:lnTo>
                  <a:pt x="642" y="4320"/>
                </a:lnTo>
                <a:lnTo>
                  <a:pt x="635" y="4320"/>
                </a:lnTo>
                <a:lnTo>
                  <a:pt x="628" y="4320"/>
                </a:lnTo>
                <a:lnTo>
                  <a:pt x="621" y="4320"/>
                </a:lnTo>
                <a:lnTo>
                  <a:pt x="614" y="4320"/>
                </a:lnTo>
                <a:lnTo>
                  <a:pt x="607" y="4320"/>
                </a:lnTo>
                <a:lnTo>
                  <a:pt x="600" y="4320"/>
                </a:lnTo>
                <a:lnTo>
                  <a:pt x="593" y="4320"/>
                </a:lnTo>
                <a:lnTo>
                  <a:pt x="586" y="4320"/>
                </a:lnTo>
                <a:lnTo>
                  <a:pt x="579" y="4320"/>
                </a:lnTo>
                <a:lnTo>
                  <a:pt x="572" y="4320"/>
                </a:lnTo>
                <a:lnTo>
                  <a:pt x="566" y="4320"/>
                </a:lnTo>
                <a:lnTo>
                  <a:pt x="559" y="4320"/>
                </a:lnTo>
                <a:lnTo>
                  <a:pt x="552" y="4320"/>
                </a:lnTo>
                <a:lnTo>
                  <a:pt x="546" y="4320"/>
                </a:lnTo>
                <a:lnTo>
                  <a:pt x="539" y="4320"/>
                </a:lnTo>
                <a:lnTo>
                  <a:pt x="532" y="4320"/>
                </a:lnTo>
                <a:lnTo>
                  <a:pt x="526" y="4320"/>
                </a:lnTo>
                <a:lnTo>
                  <a:pt x="519" y="4320"/>
                </a:lnTo>
                <a:lnTo>
                  <a:pt x="513" y="4320"/>
                </a:lnTo>
                <a:lnTo>
                  <a:pt x="506" y="4320"/>
                </a:lnTo>
                <a:lnTo>
                  <a:pt x="500" y="4320"/>
                </a:lnTo>
                <a:lnTo>
                  <a:pt x="493" y="4320"/>
                </a:lnTo>
                <a:lnTo>
                  <a:pt x="487" y="4320"/>
                </a:lnTo>
                <a:lnTo>
                  <a:pt x="481" y="4320"/>
                </a:lnTo>
                <a:lnTo>
                  <a:pt x="474" y="4320"/>
                </a:lnTo>
                <a:lnTo>
                  <a:pt x="468" y="4320"/>
                </a:lnTo>
                <a:lnTo>
                  <a:pt x="462" y="4320"/>
                </a:lnTo>
                <a:lnTo>
                  <a:pt x="456" y="4320"/>
                </a:lnTo>
                <a:lnTo>
                  <a:pt x="449" y="4320"/>
                </a:lnTo>
                <a:lnTo>
                  <a:pt x="443" y="4320"/>
                </a:lnTo>
                <a:lnTo>
                  <a:pt x="437" y="4320"/>
                </a:lnTo>
                <a:lnTo>
                  <a:pt x="431" y="4320"/>
                </a:lnTo>
                <a:lnTo>
                  <a:pt x="425" y="4320"/>
                </a:lnTo>
                <a:lnTo>
                  <a:pt x="419" y="4320"/>
                </a:lnTo>
                <a:lnTo>
                  <a:pt x="413" y="4320"/>
                </a:lnTo>
                <a:lnTo>
                  <a:pt x="407" y="4320"/>
                </a:lnTo>
                <a:lnTo>
                  <a:pt x="401" y="4320"/>
                </a:lnTo>
                <a:lnTo>
                  <a:pt x="396" y="4320"/>
                </a:lnTo>
                <a:lnTo>
                  <a:pt x="390" y="4320"/>
                </a:lnTo>
                <a:lnTo>
                  <a:pt x="384" y="4320"/>
                </a:lnTo>
                <a:lnTo>
                  <a:pt x="378" y="4320"/>
                </a:lnTo>
                <a:lnTo>
                  <a:pt x="373" y="4320"/>
                </a:lnTo>
                <a:lnTo>
                  <a:pt x="367" y="4320"/>
                </a:lnTo>
                <a:lnTo>
                  <a:pt x="361" y="4320"/>
                </a:lnTo>
                <a:lnTo>
                  <a:pt x="356" y="4320"/>
                </a:lnTo>
                <a:lnTo>
                  <a:pt x="350" y="4320"/>
                </a:lnTo>
                <a:lnTo>
                  <a:pt x="345" y="4320"/>
                </a:lnTo>
                <a:lnTo>
                  <a:pt x="339" y="4320"/>
                </a:lnTo>
                <a:lnTo>
                  <a:pt x="334" y="4320"/>
                </a:lnTo>
                <a:lnTo>
                  <a:pt x="328" y="4320"/>
                </a:lnTo>
                <a:lnTo>
                  <a:pt x="323" y="4320"/>
                </a:lnTo>
                <a:lnTo>
                  <a:pt x="318" y="4320"/>
                </a:lnTo>
                <a:lnTo>
                  <a:pt x="313" y="4320"/>
                </a:lnTo>
                <a:lnTo>
                  <a:pt x="307" y="4320"/>
                </a:lnTo>
                <a:lnTo>
                  <a:pt x="302" y="4320"/>
                </a:lnTo>
                <a:lnTo>
                  <a:pt x="297" y="4320"/>
                </a:lnTo>
                <a:lnTo>
                  <a:pt x="292" y="4320"/>
                </a:lnTo>
                <a:lnTo>
                  <a:pt x="287" y="4320"/>
                </a:lnTo>
                <a:lnTo>
                  <a:pt x="282" y="4320"/>
                </a:lnTo>
                <a:lnTo>
                  <a:pt x="277" y="4320"/>
                </a:lnTo>
                <a:lnTo>
                  <a:pt x="272" y="4320"/>
                </a:lnTo>
                <a:lnTo>
                  <a:pt x="267" y="4320"/>
                </a:lnTo>
                <a:lnTo>
                  <a:pt x="262" y="4320"/>
                </a:lnTo>
                <a:lnTo>
                  <a:pt x="257" y="4320"/>
                </a:lnTo>
                <a:lnTo>
                  <a:pt x="252" y="4320"/>
                </a:lnTo>
                <a:lnTo>
                  <a:pt x="248" y="4320"/>
                </a:lnTo>
                <a:lnTo>
                  <a:pt x="243" y="4320"/>
                </a:lnTo>
                <a:lnTo>
                  <a:pt x="238" y="4320"/>
                </a:lnTo>
                <a:lnTo>
                  <a:pt x="234" y="4320"/>
                </a:lnTo>
                <a:lnTo>
                  <a:pt x="229" y="4320"/>
                </a:lnTo>
                <a:lnTo>
                  <a:pt x="224" y="4320"/>
                </a:lnTo>
                <a:lnTo>
                  <a:pt x="220" y="4320"/>
                </a:lnTo>
                <a:lnTo>
                  <a:pt x="215" y="4320"/>
                </a:lnTo>
                <a:lnTo>
                  <a:pt x="211" y="4320"/>
                </a:lnTo>
                <a:lnTo>
                  <a:pt x="207" y="4320"/>
                </a:lnTo>
                <a:lnTo>
                  <a:pt x="202" y="4320"/>
                </a:lnTo>
                <a:lnTo>
                  <a:pt x="198" y="4320"/>
                </a:lnTo>
                <a:lnTo>
                  <a:pt x="194" y="4320"/>
                </a:lnTo>
                <a:lnTo>
                  <a:pt x="190" y="4320"/>
                </a:lnTo>
                <a:lnTo>
                  <a:pt x="185" y="4320"/>
                </a:lnTo>
                <a:lnTo>
                  <a:pt x="181" y="4320"/>
                </a:lnTo>
                <a:lnTo>
                  <a:pt x="177" y="4320"/>
                </a:lnTo>
                <a:lnTo>
                  <a:pt x="173" y="4320"/>
                </a:lnTo>
                <a:lnTo>
                  <a:pt x="169" y="4320"/>
                </a:lnTo>
                <a:lnTo>
                  <a:pt x="165" y="4320"/>
                </a:lnTo>
                <a:lnTo>
                  <a:pt x="161" y="4320"/>
                </a:lnTo>
                <a:lnTo>
                  <a:pt x="157" y="4320"/>
                </a:lnTo>
                <a:lnTo>
                  <a:pt x="153" y="4320"/>
                </a:lnTo>
                <a:lnTo>
                  <a:pt x="150" y="4320"/>
                </a:lnTo>
                <a:lnTo>
                  <a:pt x="146" y="4320"/>
                </a:lnTo>
                <a:lnTo>
                  <a:pt x="142" y="4320"/>
                </a:lnTo>
                <a:lnTo>
                  <a:pt x="139" y="4320"/>
                </a:lnTo>
                <a:lnTo>
                  <a:pt x="135" y="4320"/>
                </a:lnTo>
                <a:lnTo>
                  <a:pt x="131" y="4320"/>
                </a:lnTo>
                <a:lnTo>
                  <a:pt x="128" y="4320"/>
                </a:lnTo>
                <a:lnTo>
                  <a:pt x="124" y="4320"/>
                </a:lnTo>
                <a:lnTo>
                  <a:pt x="121" y="4320"/>
                </a:lnTo>
                <a:lnTo>
                  <a:pt x="118" y="4320"/>
                </a:lnTo>
                <a:lnTo>
                  <a:pt x="114" y="4320"/>
                </a:lnTo>
                <a:lnTo>
                  <a:pt x="111" y="4320"/>
                </a:lnTo>
                <a:lnTo>
                  <a:pt x="108" y="4320"/>
                </a:lnTo>
                <a:lnTo>
                  <a:pt x="104" y="4320"/>
                </a:lnTo>
                <a:lnTo>
                  <a:pt x="101" y="4320"/>
                </a:lnTo>
                <a:lnTo>
                  <a:pt x="98" y="4320"/>
                </a:lnTo>
                <a:lnTo>
                  <a:pt x="95" y="4320"/>
                </a:lnTo>
                <a:lnTo>
                  <a:pt x="92" y="4320"/>
                </a:lnTo>
                <a:lnTo>
                  <a:pt x="89" y="4320"/>
                </a:lnTo>
                <a:lnTo>
                  <a:pt x="86" y="4320"/>
                </a:lnTo>
                <a:lnTo>
                  <a:pt x="83" y="4320"/>
                </a:lnTo>
                <a:lnTo>
                  <a:pt x="80" y="4320"/>
                </a:lnTo>
                <a:lnTo>
                  <a:pt x="78" y="4320"/>
                </a:lnTo>
                <a:lnTo>
                  <a:pt x="75" y="4320"/>
                </a:lnTo>
                <a:lnTo>
                  <a:pt x="72" y="4320"/>
                </a:lnTo>
                <a:lnTo>
                  <a:pt x="70" y="4320"/>
                </a:lnTo>
                <a:lnTo>
                  <a:pt x="67" y="4320"/>
                </a:lnTo>
                <a:lnTo>
                  <a:pt x="64" y="4320"/>
                </a:lnTo>
                <a:lnTo>
                  <a:pt x="62" y="4320"/>
                </a:lnTo>
                <a:lnTo>
                  <a:pt x="59" y="4320"/>
                </a:lnTo>
                <a:lnTo>
                  <a:pt x="57" y="4320"/>
                </a:lnTo>
                <a:lnTo>
                  <a:pt x="55" y="4320"/>
                </a:lnTo>
                <a:lnTo>
                  <a:pt x="52" y="4320"/>
                </a:lnTo>
                <a:lnTo>
                  <a:pt x="50" y="4320"/>
                </a:lnTo>
                <a:lnTo>
                  <a:pt x="48" y="4320"/>
                </a:lnTo>
                <a:lnTo>
                  <a:pt x="46" y="4320"/>
                </a:lnTo>
                <a:lnTo>
                  <a:pt x="43" y="4320"/>
                </a:lnTo>
                <a:lnTo>
                  <a:pt x="41" y="4320"/>
                </a:lnTo>
                <a:lnTo>
                  <a:pt x="39" y="4320"/>
                </a:lnTo>
                <a:lnTo>
                  <a:pt x="37" y="4320"/>
                </a:lnTo>
                <a:lnTo>
                  <a:pt x="35" y="4320"/>
                </a:lnTo>
                <a:lnTo>
                  <a:pt x="34" y="4320"/>
                </a:lnTo>
                <a:lnTo>
                  <a:pt x="32" y="4320"/>
                </a:lnTo>
                <a:lnTo>
                  <a:pt x="30" y="4320"/>
                </a:lnTo>
                <a:lnTo>
                  <a:pt x="28" y="4320"/>
                </a:lnTo>
                <a:lnTo>
                  <a:pt x="26" y="4320"/>
                </a:lnTo>
                <a:lnTo>
                  <a:pt x="25" y="4320"/>
                </a:lnTo>
                <a:lnTo>
                  <a:pt x="23" y="4320"/>
                </a:lnTo>
                <a:lnTo>
                  <a:pt x="22" y="4320"/>
                </a:lnTo>
                <a:lnTo>
                  <a:pt x="20" y="4320"/>
                </a:lnTo>
                <a:lnTo>
                  <a:pt x="19" y="4320"/>
                </a:lnTo>
                <a:lnTo>
                  <a:pt x="17" y="4320"/>
                </a:lnTo>
                <a:lnTo>
                  <a:pt x="16" y="4320"/>
                </a:lnTo>
                <a:lnTo>
                  <a:pt x="15" y="4320"/>
                </a:lnTo>
                <a:lnTo>
                  <a:pt x="14" y="4320"/>
                </a:lnTo>
                <a:lnTo>
                  <a:pt x="12" y="4320"/>
                </a:lnTo>
                <a:lnTo>
                  <a:pt x="11" y="4320"/>
                </a:lnTo>
                <a:lnTo>
                  <a:pt x="10" y="4320"/>
                </a:lnTo>
                <a:lnTo>
                  <a:pt x="9" y="4320"/>
                </a:lnTo>
                <a:lnTo>
                  <a:pt x="8" y="4320"/>
                </a:lnTo>
                <a:lnTo>
                  <a:pt x="7" y="4320"/>
                </a:lnTo>
                <a:lnTo>
                  <a:pt x="6" y="4320"/>
                </a:lnTo>
                <a:lnTo>
                  <a:pt x="6" y="4320"/>
                </a:lnTo>
                <a:lnTo>
                  <a:pt x="5" y="4320"/>
                </a:lnTo>
                <a:lnTo>
                  <a:pt x="4" y="4320"/>
                </a:lnTo>
                <a:lnTo>
                  <a:pt x="3" y="4320"/>
                </a:lnTo>
                <a:lnTo>
                  <a:pt x="3" y="4320"/>
                </a:lnTo>
                <a:lnTo>
                  <a:pt x="2" y="4320"/>
                </a:lnTo>
                <a:lnTo>
                  <a:pt x="2" y="4320"/>
                </a:lnTo>
                <a:lnTo>
                  <a:pt x="1" y="4320"/>
                </a:lnTo>
                <a:lnTo>
                  <a:pt x="1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20"/>
                </a:lnTo>
                <a:lnTo>
                  <a:pt x="0" y="4319"/>
                </a:lnTo>
                <a:lnTo>
                  <a:pt x="0" y="4319"/>
                </a:lnTo>
                <a:lnTo>
                  <a:pt x="0" y="4319"/>
                </a:lnTo>
                <a:lnTo>
                  <a:pt x="0" y="4319"/>
                </a:lnTo>
                <a:lnTo>
                  <a:pt x="0" y="4319"/>
                </a:lnTo>
                <a:lnTo>
                  <a:pt x="0" y="4318"/>
                </a:lnTo>
                <a:lnTo>
                  <a:pt x="0" y="4318"/>
                </a:lnTo>
                <a:lnTo>
                  <a:pt x="0" y="4317"/>
                </a:lnTo>
                <a:lnTo>
                  <a:pt x="0" y="4317"/>
                </a:lnTo>
                <a:lnTo>
                  <a:pt x="0" y="4316"/>
                </a:lnTo>
                <a:lnTo>
                  <a:pt x="0" y="4315"/>
                </a:lnTo>
                <a:lnTo>
                  <a:pt x="0" y="4314"/>
                </a:lnTo>
                <a:lnTo>
                  <a:pt x="0" y="4313"/>
                </a:lnTo>
                <a:lnTo>
                  <a:pt x="0" y="4313"/>
                </a:lnTo>
                <a:lnTo>
                  <a:pt x="0" y="4311"/>
                </a:lnTo>
                <a:lnTo>
                  <a:pt x="0" y="4310"/>
                </a:lnTo>
                <a:lnTo>
                  <a:pt x="0" y="4309"/>
                </a:lnTo>
                <a:lnTo>
                  <a:pt x="0" y="4308"/>
                </a:lnTo>
                <a:lnTo>
                  <a:pt x="0" y="4307"/>
                </a:lnTo>
                <a:lnTo>
                  <a:pt x="0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1"/>
                </a:lnTo>
                <a:lnTo>
                  <a:pt x="0" y="4299"/>
                </a:lnTo>
                <a:lnTo>
                  <a:pt x="0" y="4297"/>
                </a:lnTo>
                <a:lnTo>
                  <a:pt x="0" y="4296"/>
                </a:lnTo>
                <a:lnTo>
                  <a:pt x="0" y="4294"/>
                </a:lnTo>
                <a:lnTo>
                  <a:pt x="0" y="4292"/>
                </a:lnTo>
                <a:lnTo>
                  <a:pt x="0" y="4290"/>
                </a:lnTo>
                <a:lnTo>
                  <a:pt x="0" y="4288"/>
                </a:lnTo>
                <a:lnTo>
                  <a:pt x="0" y="4286"/>
                </a:lnTo>
                <a:lnTo>
                  <a:pt x="0" y="4284"/>
                </a:lnTo>
                <a:lnTo>
                  <a:pt x="0" y="4281"/>
                </a:lnTo>
                <a:lnTo>
                  <a:pt x="0" y="4279"/>
                </a:lnTo>
                <a:lnTo>
                  <a:pt x="0" y="4277"/>
                </a:lnTo>
                <a:lnTo>
                  <a:pt x="0" y="4274"/>
                </a:lnTo>
                <a:lnTo>
                  <a:pt x="0" y="4272"/>
                </a:lnTo>
                <a:lnTo>
                  <a:pt x="0" y="4269"/>
                </a:lnTo>
                <a:lnTo>
                  <a:pt x="0" y="4267"/>
                </a:lnTo>
                <a:lnTo>
                  <a:pt x="0" y="4264"/>
                </a:lnTo>
                <a:lnTo>
                  <a:pt x="0" y="4261"/>
                </a:lnTo>
                <a:lnTo>
                  <a:pt x="0" y="4259"/>
                </a:lnTo>
                <a:lnTo>
                  <a:pt x="0" y="4256"/>
                </a:lnTo>
                <a:lnTo>
                  <a:pt x="0" y="4253"/>
                </a:lnTo>
                <a:lnTo>
                  <a:pt x="0" y="4250"/>
                </a:lnTo>
                <a:lnTo>
                  <a:pt x="0" y="4247"/>
                </a:lnTo>
                <a:lnTo>
                  <a:pt x="0" y="4244"/>
                </a:lnTo>
                <a:lnTo>
                  <a:pt x="0" y="4240"/>
                </a:lnTo>
                <a:lnTo>
                  <a:pt x="0" y="4237"/>
                </a:lnTo>
                <a:lnTo>
                  <a:pt x="0" y="4234"/>
                </a:lnTo>
                <a:lnTo>
                  <a:pt x="0" y="4231"/>
                </a:lnTo>
                <a:lnTo>
                  <a:pt x="0" y="4227"/>
                </a:lnTo>
                <a:lnTo>
                  <a:pt x="0" y="4224"/>
                </a:lnTo>
                <a:lnTo>
                  <a:pt x="0" y="4220"/>
                </a:lnTo>
                <a:lnTo>
                  <a:pt x="0" y="4217"/>
                </a:lnTo>
                <a:lnTo>
                  <a:pt x="0" y="4213"/>
                </a:lnTo>
                <a:lnTo>
                  <a:pt x="0" y="4209"/>
                </a:lnTo>
                <a:lnTo>
                  <a:pt x="0" y="4205"/>
                </a:lnTo>
                <a:lnTo>
                  <a:pt x="0" y="4202"/>
                </a:lnTo>
                <a:lnTo>
                  <a:pt x="0" y="4198"/>
                </a:lnTo>
                <a:lnTo>
                  <a:pt x="0" y="4194"/>
                </a:lnTo>
                <a:lnTo>
                  <a:pt x="0" y="4190"/>
                </a:lnTo>
                <a:lnTo>
                  <a:pt x="0" y="4186"/>
                </a:lnTo>
                <a:lnTo>
                  <a:pt x="0" y="4182"/>
                </a:lnTo>
                <a:lnTo>
                  <a:pt x="0" y="4177"/>
                </a:lnTo>
                <a:lnTo>
                  <a:pt x="0" y="4173"/>
                </a:lnTo>
                <a:lnTo>
                  <a:pt x="0" y="4169"/>
                </a:lnTo>
                <a:lnTo>
                  <a:pt x="0" y="4165"/>
                </a:lnTo>
                <a:lnTo>
                  <a:pt x="0" y="4160"/>
                </a:lnTo>
                <a:lnTo>
                  <a:pt x="0" y="4156"/>
                </a:lnTo>
                <a:lnTo>
                  <a:pt x="0" y="4151"/>
                </a:lnTo>
                <a:lnTo>
                  <a:pt x="0" y="4147"/>
                </a:lnTo>
                <a:lnTo>
                  <a:pt x="0" y="4142"/>
                </a:lnTo>
                <a:lnTo>
                  <a:pt x="0" y="4137"/>
                </a:lnTo>
                <a:lnTo>
                  <a:pt x="0" y="4133"/>
                </a:lnTo>
                <a:lnTo>
                  <a:pt x="0" y="4128"/>
                </a:lnTo>
                <a:lnTo>
                  <a:pt x="0" y="4123"/>
                </a:lnTo>
                <a:lnTo>
                  <a:pt x="0" y="4118"/>
                </a:lnTo>
                <a:lnTo>
                  <a:pt x="0" y="4113"/>
                </a:lnTo>
                <a:lnTo>
                  <a:pt x="0" y="4108"/>
                </a:lnTo>
                <a:lnTo>
                  <a:pt x="0" y="4103"/>
                </a:lnTo>
                <a:lnTo>
                  <a:pt x="0" y="4098"/>
                </a:lnTo>
                <a:lnTo>
                  <a:pt x="0" y="4093"/>
                </a:lnTo>
                <a:lnTo>
                  <a:pt x="0" y="4088"/>
                </a:lnTo>
                <a:lnTo>
                  <a:pt x="0" y="4082"/>
                </a:lnTo>
                <a:lnTo>
                  <a:pt x="0" y="4077"/>
                </a:lnTo>
                <a:lnTo>
                  <a:pt x="0" y="4072"/>
                </a:lnTo>
                <a:lnTo>
                  <a:pt x="0" y="4066"/>
                </a:lnTo>
                <a:lnTo>
                  <a:pt x="0" y="4061"/>
                </a:lnTo>
                <a:lnTo>
                  <a:pt x="0" y="4055"/>
                </a:lnTo>
                <a:lnTo>
                  <a:pt x="0" y="4050"/>
                </a:lnTo>
                <a:lnTo>
                  <a:pt x="0" y="4044"/>
                </a:lnTo>
                <a:lnTo>
                  <a:pt x="0" y="4039"/>
                </a:lnTo>
                <a:lnTo>
                  <a:pt x="0" y="4033"/>
                </a:lnTo>
                <a:lnTo>
                  <a:pt x="0" y="4027"/>
                </a:lnTo>
                <a:lnTo>
                  <a:pt x="0" y="4021"/>
                </a:lnTo>
                <a:lnTo>
                  <a:pt x="0" y="4015"/>
                </a:lnTo>
                <a:lnTo>
                  <a:pt x="0" y="4010"/>
                </a:lnTo>
                <a:lnTo>
                  <a:pt x="0" y="4004"/>
                </a:lnTo>
                <a:lnTo>
                  <a:pt x="0" y="3998"/>
                </a:lnTo>
                <a:lnTo>
                  <a:pt x="0" y="3991"/>
                </a:lnTo>
                <a:lnTo>
                  <a:pt x="0" y="3985"/>
                </a:lnTo>
                <a:lnTo>
                  <a:pt x="0" y="3979"/>
                </a:lnTo>
                <a:lnTo>
                  <a:pt x="0" y="3973"/>
                </a:lnTo>
                <a:lnTo>
                  <a:pt x="0" y="3967"/>
                </a:lnTo>
                <a:lnTo>
                  <a:pt x="0" y="3960"/>
                </a:lnTo>
                <a:lnTo>
                  <a:pt x="0" y="3954"/>
                </a:lnTo>
                <a:lnTo>
                  <a:pt x="0" y="3948"/>
                </a:lnTo>
                <a:lnTo>
                  <a:pt x="0" y="3941"/>
                </a:lnTo>
                <a:lnTo>
                  <a:pt x="0" y="3935"/>
                </a:lnTo>
                <a:lnTo>
                  <a:pt x="0" y="3928"/>
                </a:lnTo>
                <a:lnTo>
                  <a:pt x="0" y="3922"/>
                </a:lnTo>
                <a:lnTo>
                  <a:pt x="0" y="3915"/>
                </a:lnTo>
                <a:lnTo>
                  <a:pt x="0" y="3908"/>
                </a:lnTo>
                <a:lnTo>
                  <a:pt x="0" y="3902"/>
                </a:lnTo>
                <a:lnTo>
                  <a:pt x="0" y="3895"/>
                </a:lnTo>
                <a:lnTo>
                  <a:pt x="0" y="3888"/>
                </a:lnTo>
                <a:lnTo>
                  <a:pt x="0" y="3881"/>
                </a:lnTo>
                <a:lnTo>
                  <a:pt x="0" y="3874"/>
                </a:lnTo>
                <a:lnTo>
                  <a:pt x="0" y="3867"/>
                </a:lnTo>
                <a:lnTo>
                  <a:pt x="0" y="3861"/>
                </a:lnTo>
                <a:lnTo>
                  <a:pt x="0" y="3854"/>
                </a:lnTo>
                <a:lnTo>
                  <a:pt x="0" y="3846"/>
                </a:lnTo>
                <a:lnTo>
                  <a:pt x="0" y="3839"/>
                </a:lnTo>
                <a:lnTo>
                  <a:pt x="0" y="3832"/>
                </a:lnTo>
                <a:lnTo>
                  <a:pt x="0" y="3825"/>
                </a:lnTo>
                <a:lnTo>
                  <a:pt x="0" y="3818"/>
                </a:lnTo>
                <a:lnTo>
                  <a:pt x="0" y="3811"/>
                </a:lnTo>
                <a:lnTo>
                  <a:pt x="0" y="3803"/>
                </a:lnTo>
                <a:lnTo>
                  <a:pt x="0" y="3796"/>
                </a:lnTo>
                <a:lnTo>
                  <a:pt x="0" y="3788"/>
                </a:lnTo>
                <a:lnTo>
                  <a:pt x="0" y="3781"/>
                </a:lnTo>
                <a:lnTo>
                  <a:pt x="0" y="3774"/>
                </a:lnTo>
                <a:lnTo>
                  <a:pt x="0" y="3766"/>
                </a:lnTo>
                <a:lnTo>
                  <a:pt x="0" y="3758"/>
                </a:lnTo>
                <a:lnTo>
                  <a:pt x="0" y="3751"/>
                </a:lnTo>
                <a:lnTo>
                  <a:pt x="0" y="3743"/>
                </a:lnTo>
                <a:lnTo>
                  <a:pt x="0" y="3736"/>
                </a:lnTo>
                <a:lnTo>
                  <a:pt x="0" y="3728"/>
                </a:lnTo>
                <a:lnTo>
                  <a:pt x="0" y="3720"/>
                </a:lnTo>
                <a:lnTo>
                  <a:pt x="0" y="3712"/>
                </a:lnTo>
                <a:lnTo>
                  <a:pt x="0" y="3704"/>
                </a:lnTo>
                <a:lnTo>
                  <a:pt x="0" y="3697"/>
                </a:lnTo>
                <a:lnTo>
                  <a:pt x="0" y="3689"/>
                </a:lnTo>
                <a:lnTo>
                  <a:pt x="0" y="3681"/>
                </a:lnTo>
                <a:lnTo>
                  <a:pt x="0" y="3673"/>
                </a:lnTo>
                <a:lnTo>
                  <a:pt x="0" y="3665"/>
                </a:lnTo>
                <a:lnTo>
                  <a:pt x="0" y="3657"/>
                </a:lnTo>
                <a:lnTo>
                  <a:pt x="0" y="3649"/>
                </a:lnTo>
                <a:lnTo>
                  <a:pt x="0" y="3641"/>
                </a:lnTo>
                <a:lnTo>
                  <a:pt x="0" y="3632"/>
                </a:lnTo>
                <a:lnTo>
                  <a:pt x="0" y="3624"/>
                </a:lnTo>
                <a:lnTo>
                  <a:pt x="0" y="3616"/>
                </a:lnTo>
                <a:lnTo>
                  <a:pt x="0" y="3608"/>
                </a:lnTo>
                <a:lnTo>
                  <a:pt x="0" y="3599"/>
                </a:lnTo>
                <a:lnTo>
                  <a:pt x="0" y="3591"/>
                </a:lnTo>
                <a:lnTo>
                  <a:pt x="0" y="3583"/>
                </a:lnTo>
                <a:lnTo>
                  <a:pt x="0" y="3574"/>
                </a:lnTo>
                <a:lnTo>
                  <a:pt x="0" y="3566"/>
                </a:lnTo>
                <a:lnTo>
                  <a:pt x="0" y="3557"/>
                </a:lnTo>
                <a:lnTo>
                  <a:pt x="0" y="3549"/>
                </a:lnTo>
                <a:lnTo>
                  <a:pt x="0" y="3540"/>
                </a:lnTo>
                <a:lnTo>
                  <a:pt x="0" y="3532"/>
                </a:lnTo>
                <a:lnTo>
                  <a:pt x="0" y="3523"/>
                </a:lnTo>
                <a:lnTo>
                  <a:pt x="0" y="3514"/>
                </a:lnTo>
                <a:lnTo>
                  <a:pt x="0" y="3506"/>
                </a:lnTo>
                <a:lnTo>
                  <a:pt x="0" y="3497"/>
                </a:lnTo>
                <a:lnTo>
                  <a:pt x="0" y="3488"/>
                </a:lnTo>
                <a:lnTo>
                  <a:pt x="0" y="3480"/>
                </a:lnTo>
                <a:lnTo>
                  <a:pt x="0" y="3471"/>
                </a:lnTo>
                <a:lnTo>
                  <a:pt x="0" y="3462"/>
                </a:lnTo>
                <a:lnTo>
                  <a:pt x="0" y="3453"/>
                </a:lnTo>
                <a:lnTo>
                  <a:pt x="0" y="3444"/>
                </a:lnTo>
                <a:lnTo>
                  <a:pt x="0" y="3435"/>
                </a:lnTo>
                <a:lnTo>
                  <a:pt x="0" y="3426"/>
                </a:lnTo>
                <a:lnTo>
                  <a:pt x="0" y="3417"/>
                </a:lnTo>
                <a:lnTo>
                  <a:pt x="0" y="3408"/>
                </a:lnTo>
                <a:lnTo>
                  <a:pt x="0" y="3399"/>
                </a:lnTo>
                <a:lnTo>
                  <a:pt x="0" y="3390"/>
                </a:lnTo>
                <a:lnTo>
                  <a:pt x="0" y="3381"/>
                </a:lnTo>
                <a:lnTo>
                  <a:pt x="0" y="3372"/>
                </a:lnTo>
                <a:lnTo>
                  <a:pt x="0" y="3363"/>
                </a:lnTo>
                <a:lnTo>
                  <a:pt x="0" y="3354"/>
                </a:lnTo>
                <a:lnTo>
                  <a:pt x="0" y="3344"/>
                </a:lnTo>
                <a:lnTo>
                  <a:pt x="0" y="3335"/>
                </a:lnTo>
                <a:lnTo>
                  <a:pt x="0" y="3326"/>
                </a:lnTo>
                <a:lnTo>
                  <a:pt x="0" y="3316"/>
                </a:lnTo>
                <a:lnTo>
                  <a:pt x="0" y="3307"/>
                </a:lnTo>
                <a:lnTo>
                  <a:pt x="0" y="3298"/>
                </a:lnTo>
                <a:lnTo>
                  <a:pt x="0" y="3288"/>
                </a:lnTo>
                <a:lnTo>
                  <a:pt x="0" y="3279"/>
                </a:lnTo>
                <a:lnTo>
                  <a:pt x="0" y="3270"/>
                </a:lnTo>
                <a:lnTo>
                  <a:pt x="0" y="3260"/>
                </a:lnTo>
                <a:lnTo>
                  <a:pt x="0" y="3251"/>
                </a:lnTo>
                <a:lnTo>
                  <a:pt x="0" y="3241"/>
                </a:lnTo>
                <a:lnTo>
                  <a:pt x="0" y="3232"/>
                </a:lnTo>
                <a:lnTo>
                  <a:pt x="0" y="3222"/>
                </a:lnTo>
                <a:lnTo>
                  <a:pt x="0" y="3212"/>
                </a:lnTo>
                <a:lnTo>
                  <a:pt x="0" y="3203"/>
                </a:lnTo>
                <a:lnTo>
                  <a:pt x="0" y="3193"/>
                </a:lnTo>
                <a:lnTo>
                  <a:pt x="0" y="3184"/>
                </a:lnTo>
                <a:lnTo>
                  <a:pt x="0" y="3174"/>
                </a:lnTo>
                <a:lnTo>
                  <a:pt x="0" y="3164"/>
                </a:lnTo>
                <a:lnTo>
                  <a:pt x="0" y="3154"/>
                </a:lnTo>
                <a:lnTo>
                  <a:pt x="0" y="3145"/>
                </a:lnTo>
                <a:lnTo>
                  <a:pt x="0" y="3135"/>
                </a:lnTo>
                <a:lnTo>
                  <a:pt x="0" y="3125"/>
                </a:lnTo>
                <a:lnTo>
                  <a:pt x="0" y="3115"/>
                </a:lnTo>
                <a:lnTo>
                  <a:pt x="0" y="3105"/>
                </a:lnTo>
                <a:lnTo>
                  <a:pt x="0" y="3096"/>
                </a:lnTo>
                <a:lnTo>
                  <a:pt x="0" y="3086"/>
                </a:lnTo>
                <a:lnTo>
                  <a:pt x="0" y="3076"/>
                </a:lnTo>
                <a:lnTo>
                  <a:pt x="0" y="3066"/>
                </a:lnTo>
                <a:lnTo>
                  <a:pt x="0" y="3056"/>
                </a:lnTo>
                <a:lnTo>
                  <a:pt x="0" y="3046"/>
                </a:lnTo>
                <a:lnTo>
                  <a:pt x="0" y="3036"/>
                </a:lnTo>
                <a:lnTo>
                  <a:pt x="0" y="3026"/>
                </a:lnTo>
                <a:lnTo>
                  <a:pt x="0" y="3016"/>
                </a:lnTo>
                <a:lnTo>
                  <a:pt x="0" y="3006"/>
                </a:lnTo>
                <a:lnTo>
                  <a:pt x="0" y="2996"/>
                </a:lnTo>
                <a:lnTo>
                  <a:pt x="0" y="2986"/>
                </a:lnTo>
                <a:lnTo>
                  <a:pt x="0" y="2976"/>
                </a:lnTo>
                <a:lnTo>
                  <a:pt x="0" y="2965"/>
                </a:lnTo>
                <a:lnTo>
                  <a:pt x="0" y="2955"/>
                </a:lnTo>
                <a:lnTo>
                  <a:pt x="0" y="2945"/>
                </a:lnTo>
                <a:lnTo>
                  <a:pt x="0" y="2935"/>
                </a:lnTo>
                <a:lnTo>
                  <a:pt x="0" y="2925"/>
                </a:lnTo>
                <a:lnTo>
                  <a:pt x="0" y="2915"/>
                </a:lnTo>
                <a:lnTo>
                  <a:pt x="0" y="2904"/>
                </a:lnTo>
                <a:lnTo>
                  <a:pt x="0" y="2894"/>
                </a:lnTo>
                <a:lnTo>
                  <a:pt x="0" y="2884"/>
                </a:lnTo>
                <a:lnTo>
                  <a:pt x="0" y="2874"/>
                </a:lnTo>
                <a:lnTo>
                  <a:pt x="0" y="2863"/>
                </a:lnTo>
                <a:lnTo>
                  <a:pt x="0" y="2853"/>
                </a:lnTo>
                <a:lnTo>
                  <a:pt x="0" y="2843"/>
                </a:lnTo>
                <a:lnTo>
                  <a:pt x="0" y="2832"/>
                </a:lnTo>
                <a:lnTo>
                  <a:pt x="0" y="2822"/>
                </a:lnTo>
                <a:lnTo>
                  <a:pt x="0" y="2812"/>
                </a:lnTo>
                <a:lnTo>
                  <a:pt x="0" y="2801"/>
                </a:lnTo>
                <a:lnTo>
                  <a:pt x="0" y="2791"/>
                </a:lnTo>
                <a:lnTo>
                  <a:pt x="0" y="2780"/>
                </a:lnTo>
                <a:lnTo>
                  <a:pt x="0" y="2770"/>
                </a:lnTo>
                <a:lnTo>
                  <a:pt x="0" y="2759"/>
                </a:lnTo>
                <a:lnTo>
                  <a:pt x="0" y="2749"/>
                </a:lnTo>
                <a:lnTo>
                  <a:pt x="0" y="2738"/>
                </a:lnTo>
                <a:lnTo>
                  <a:pt x="0" y="2728"/>
                </a:lnTo>
                <a:lnTo>
                  <a:pt x="0" y="2717"/>
                </a:lnTo>
                <a:lnTo>
                  <a:pt x="0" y="2707"/>
                </a:lnTo>
                <a:lnTo>
                  <a:pt x="0" y="2696"/>
                </a:lnTo>
                <a:lnTo>
                  <a:pt x="0" y="2686"/>
                </a:lnTo>
                <a:lnTo>
                  <a:pt x="0" y="2675"/>
                </a:lnTo>
                <a:lnTo>
                  <a:pt x="0" y="2665"/>
                </a:lnTo>
                <a:lnTo>
                  <a:pt x="0" y="2654"/>
                </a:lnTo>
                <a:lnTo>
                  <a:pt x="0" y="2644"/>
                </a:lnTo>
                <a:lnTo>
                  <a:pt x="0" y="2633"/>
                </a:lnTo>
                <a:lnTo>
                  <a:pt x="0" y="2622"/>
                </a:lnTo>
                <a:lnTo>
                  <a:pt x="0" y="2612"/>
                </a:lnTo>
                <a:lnTo>
                  <a:pt x="0" y="2601"/>
                </a:lnTo>
                <a:lnTo>
                  <a:pt x="0" y="2591"/>
                </a:lnTo>
                <a:lnTo>
                  <a:pt x="0" y="2580"/>
                </a:lnTo>
                <a:lnTo>
                  <a:pt x="0" y="2569"/>
                </a:lnTo>
                <a:lnTo>
                  <a:pt x="0" y="2559"/>
                </a:lnTo>
                <a:lnTo>
                  <a:pt x="0" y="2548"/>
                </a:lnTo>
                <a:lnTo>
                  <a:pt x="0" y="2537"/>
                </a:lnTo>
                <a:lnTo>
                  <a:pt x="0" y="2527"/>
                </a:lnTo>
                <a:lnTo>
                  <a:pt x="0" y="2516"/>
                </a:lnTo>
                <a:lnTo>
                  <a:pt x="0" y="2505"/>
                </a:lnTo>
                <a:lnTo>
                  <a:pt x="0" y="2494"/>
                </a:lnTo>
                <a:lnTo>
                  <a:pt x="0" y="2484"/>
                </a:lnTo>
                <a:lnTo>
                  <a:pt x="0" y="2473"/>
                </a:lnTo>
                <a:lnTo>
                  <a:pt x="0" y="2462"/>
                </a:lnTo>
                <a:lnTo>
                  <a:pt x="0" y="2451"/>
                </a:lnTo>
                <a:lnTo>
                  <a:pt x="0" y="2441"/>
                </a:lnTo>
                <a:lnTo>
                  <a:pt x="0" y="2430"/>
                </a:lnTo>
                <a:lnTo>
                  <a:pt x="0" y="2419"/>
                </a:lnTo>
                <a:lnTo>
                  <a:pt x="0" y="2408"/>
                </a:lnTo>
                <a:lnTo>
                  <a:pt x="0" y="2398"/>
                </a:lnTo>
                <a:lnTo>
                  <a:pt x="0" y="2387"/>
                </a:lnTo>
                <a:lnTo>
                  <a:pt x="0" y="2376"/>
                </a:lnTo>
                <a:lnTo>
                  <a:pt x="0" y="2365"/>
                </a:lnTo>
                <a:lnTo>
                  <a:pt x="0" y="2355"/>
                </a:lnTo>
                <a:lnTo>
                  <a:pt x="0" y="2344"/>
                </a:lnTo>
                <a:lnTo>
                  <a:pt x="0" y="2333"/>
                </a:lnTo>
                <a:lnTo>
                  <a:pt x="0" y="2322"/>
                </a:lnTo>
                <a:lnTo>
                  <a:pt x="0" y="2311"/>
                </a:lnTo>
                <a:lnTo>
                  <a:pt x="0" y="2301"/>
                </a:lnTo>
                <a:lnTo>
                  <a:pt x="0" y="2290"/>
                </a:lnTo>
                <a:lnTo>
                  <a:pt x="0" y="2279"/>
                </a:lnTo>
                <a:lnTo>
                  <a:pt x="0" y="2268"/>
                </a:lnTo>
                <a:lnTo>
                  <a:pt x="0" y="2257"/>
                </a:lnTo>
                <a:lnTo>
                  <a:pt x="0" y="2246"/>
                </a:lnTo>
                <a:lnTo>
                  <a:pt x="0" y="2236"/>
                </a:lnTo>
                <a:lnTo>
                  <a:pt x="0" y="2225"/>
                </a:lnTo>
                <a:lnTo>
                  <a:pt x="0" y="2214"/>
                </a:lnTo>
                <a:lnTo>
                  <a:pt x="0" y="2203"/>
                </a:lnTo>
                <a:lnTo>
                  <a:pt x="0" y="2192"/>
                </a:lnTo>
                <a:lnTo>
                  <a:pt x="0" y="2181"/>
                </a:lnTo>
                <a:lnTo>
                  <a:pt x="0" y="2171"/>
                </a:lnTo>
                <a:lnTo>
                  <a:pt x="0" y="2160"/>
                </a:lnTo>
                <a:lnTo>
                  <a:pt x="0" y="2149"/>
                </a:lnTo>
                <a:lnTo>
                  <a:pt x="0" y="2138"/>
                </a:lnTo>
                <a:lnTo>
                  <a:pt x="0" y="2127"/>
                </a:lnTo>
                <a:lnTo>
                  <a:pt x="0" y="2116"/>
                </a:lnTo>
                <a:lnTo>
                  <a:pt x="0" y="2106"/>
                </a:lnTo>
                <a:lnTo>
                  <a:pt x="0" y="2095"/>
                </a:lnTo>
                <a:lnTo>
                  <a:pt x="0" y="2084"/>
                </a:lnTo>
                <a:lnTo>
                  <a:pt x="0" y="2073"/>
                </a:lnTo>
                <a:lnTo>
                  <a:pt x="0" y="2062"/>
                </a:lnTo>
                <a:lnTo>
                  <a:pt x="0" y="2051"/>
                </a:lnTo>
                <a:lnTo>
                  <a:pt x="0" y="2041"/>
                </a:lnTo>
                <a:lnTo>
                  <a:pt x="0" y="2030"/>
                </a:lnTo>
                <a:lnTo>
                  <a:pt x="0" y="2019"/>
                </a:lnTo>
                <a:lnTo>
                  <a:pt x="0" y="2008"/>
                </a:lnTo>
                <a:lnTo>
                  <a:pt x="0" y="1997"/>
                </a:lnTo>
                <a:lnTo>
                  <a:pt x="0" y="1987"/>
                </a:lnTo>
                <a:lnTo>
                  <a:pt x="0" y="1976"/>
                </a:lnTo>
                <a:lnTo>
                  <a:pt x="0" y="1965"/>
                </a:lnTo>
                <a:lnTo>
                  <a:pt x="0" y="1954"/>
                </a:lnTo>
                <a:lnTo>
                  <a:pt x="0" y="1943"/>
                </a:lnTo>
                <a:lnTo>
                  <a:pt x="0" y="1933"/>
                </a:lnTo>
                <a:lnTo>
                  <a:pt x="0" y="1922"/>
                </a:lnTo>
                <a:lnTo>
                  <a:pt x="0" y="1911"/>
                </a:lnTo>
                <a:lnTo>
                  <a:pt x="0" y="1900"/>
                </a:lnTo>
                <a:lnTo>
                  <a:pt x="0" y="1889"/>
                </a:lnTo>
                <a:lnTo>
                  <a:pt x="0" y="1879"/>
                </a:lnTo>
                <a:lnTo>
                  <a:pt x="0" y="1868"/>
                </a:lnTo>
                <a:lnTo>
                  <a:pt x="0" y="1857"/>
                </a:lnTo>
                <a:lnTo>
                  <a:pt x="0" y="1847"/>
                </a:lnTo>
                <a:lnTo>
                  <a:pt x="0" y="1836"/>
                </a:lnTo>
                <a:lnTo>
                  <a:pt x="0" y="1825"/>
                </a:lnTo>
                <a:lnTo>
                  <a:pt x="0" y="1814"/>
                </a:lnTo>
                <a:lnTo>
                  <a:pt x="0" y="1804"/>
                </a:lnTo>
                <a:lnTo>
                  <a:pt x="0" y="1793"/>
                </a:lnTo>
                <a:lnTo>
                  <a:pt x="0" y="1782"/>
                </a:lnTo>
                <a:lnTo>
                  <a:pt x="0" y="1772"/>
                </a:lnTo>
                <a:lnTo>
                  <a:pt x="0" y="1761"/>
                </a:lnTo>
                <a:lnTo>
                  <a:pt x="0" y="1750"/>
                </a:lnTo>
                <a:lnTo>
                  <a:pt x="0" y="1740"/>
                </a:lnTo>
                <a:lnTo>
                  <a:pt x="0" y="1729"/>
                </a:lnTo>
                <a:lnTo>
                  <a:pt x="0" y="1718"/>
                </a:lnTo>
                <a:lnTo>
                  <a:pt x="0" y="1708"/>
                </a:lnTo>
                <a:lnTo>
                  <a:pt x="0" y="1697"/>
                </a:lnTo>
                <a:lnTo>
                  <a:pt x="0" y="1686"/>
                </a:lnTo>
                <a:lnTo>
                  <a:pt x="0" y="1676"/>
                </a:lnTo>
                <a:lnTo>
                  <a:pt x="0" y="1665"/>
                </a:lnTo>
                <a:lnTo>
                  <a:pt x="0" y="1655"/>
                </a:lnTo>
                <a:lnTo>
                  <a:pt x="0" y="1644"/>
                </a:lnTo>
                <a:lnTo>
                  <a:pt x="0" y="1634"/>
                </a:lnTo>
                <a:lnTo>
                  <a:pt x="0" y="1623"/>
                </a:lnTo>
                <a:lnTo>
                  <a:pt x="0" y="1613"/>
                </a:lnTo>
                <a:lnTo>
                  <a:pt x="0" y="1602"/>
                </a:lnTo>
                <a:lnTo>
                  <a:pt x="0" y="1592"/>
                </a:lnTo>
                <a:lnTo>
                  <a:pt x="0" y="1581"/>
                </a:lnTo>
                <a:lnTo>
                  <a:pt x="0" y="1571"/>
                </a:lnTo>
                <a:lnTo>
                  <a:pt x="0" y="1560"/>
                </a:lnTo>
                <a:lnTo>
                  <a:pt x="0" y="1550"/>
                </a:lnTo>
                <a:lnTo>
                  <a:pt x="0" y="1539"/>
                </a:lnTo>
                <a:lnTo>
                  <a:pt x="0" y="1529"/>
                </a:lnTo>
                <a:lnTo>
                  <a:pt x="0" y="1518"/>
                </a:lnTo>
                <a:lnTo>
                  <a:pt x="0" y="1508"/>
                </a:lnTo>
                <a:lnTo>
                  <a:pt x="0" y="1498"/>
                </a:lnTo>
                <a:lnTo>
                  <a:pt x="0" y="1487"/>
                </a:lnTo>
                <a:lnTo>
                  <a:pt x="0" y="1477"/>
                </a:lnTo>
                <a:lnTo>
                  <a:pt x="0" y="1467"/>
                </a:lnTo>
                <a:lnTo>
                  <a:pt x="0" y="1456"/>
                </a:lnTo>
                <a:lnTo>
                  <a:pt x="0" y="1446"/>
                </a:lnTo>
                <a:lnTo>
                  <a:pt x="0" y="1436"/>
                </a:lnTo>
                <a:lnTo>
                  <a:pt x="0" y="1425"/>
                </a:lnTo>
                <a:lnTo>
                  <a:pt x="0" y="1415"/>
                </a:lnTo>
                <a:lnTo>
                  <a:pt x="0" y="1405"/>
                </a:lnTo>
                <a:lnTo>
                  <a:pt x="0" y="1395"/>
                </a:lnTo>
                <a:lnTo>
                  <a:pt x="0" y="1385"/>
                </a:lnTo>
                <a:lnTo>
                  <a:pt x="0" y="1374"/>
                </a:lnTo>
                <a:lnTo>
                  <a:pt x="0" y="1364"/>
                </a:lnTo>
                <a:lnTo>
                  <a:pt x="0" y="1354"/>
                </a:lnTo>
                <a:lnTo>
                  <a:pt x="0" y="1344"/>
                </a:lnTo>
                <a:lnTo>
                  <a:pt x="0" y="1334"/>
                </a:lnTo>
                <a:lnTo>
                  <a:pt x="0" y="1324"/>
                </a:lnTo>
                <a:lnTo>
                  <a:pt x="0" y="1314"/>
                </a:lnTo>
                <a:lnTo>
                  <a:pt x="0" y="1304"/>
                </a:lnTo>
                <a:lnTo>
                  <a:pt x="0" y="1294"/>
                </a:lnTo>
                <a:lnTo>
                  <a:pt x="0" y="1284"/>
                </a:lnTo>
                <a:lnTo>
                  <a:pt x="0" y="1274"/>
                </a:lnTo>
                <a:lnTo>
                  <a:pt x="0" y="1264"/>
                </a:lnTo>
                <a:lnTo>
                  <a:pt x="0" y="1254"/>
                </a:lnTo>
                <a:lnTo>
                  <a:pt x="0" y="1244"/>
                </a:lnTo>
                <a:lnTo>
                  <a:pt x="0" y="1234"/>
                </a:lnTo>
                <a:lnTo>
                  <a:pt x="0" y="1224"/>
                </a:lnTo>
                <a:lnTo>
                  <a:pt x="0" y="1214"/>
                </a:lnTo>
                <a:lnTo>
                  <a:pt x="0" y="1204"/>
                </a:lnTo>
                <a:lnTo>
                  <a:pt x="0" y="1194"/>
                </a:lnTo>
                <a:lnTo>
                  <a:pt x="0" y="1185"/>
                </a:lnTo>
                <a:lnTo>
                  <a:pt x="0" y="1175"/>
                </a:lnTo>
                <a:lnTo>
                  <a:pt x="0" y="1165"/>
                </a:lnTo>
                <a:lnTo>
                  <a:pt x="0" y="1155"/>
                </a:lnTo>
                <a:lnTo>
                  <a:pt x="0" y="1146"/>
                </a:lnTo>
                <a:lnTo>
                  <a:pt x="0" y="1136"/>
                </a:lnTo>
                <a:lnTo>
                  <a:pt x="0" y="1126"/>
                </a:lnTo>
                <a:lnTo>
                  <a:pt x="0" y="1117"/>
                </a:lnTo>
                <a:lnTo>
                  <a:pt x="0" y="1107"/>
                </a:lnTo>
                <a:lnTo>
                  <a:pt x="0" y="1097"/>
                </a:lnTo>
                <a:lnTo>
                  <a:pt x="0" y="1088"/>
                </a:lnTo>
                <a:lnTo>
                  <a:pt x="0" y="1078"/>
                </a:lnTo>
                <a:lnTo>
                  <a:pt x="0" y="1069"/>
                </a:lnTo>
                <a:lnTo>
                  <a:pt x="0" y="1059"/>
                </a:lnTo>
                <a:lnTo>
                  <a:pt x="0" y="1050"/>
                </a:lnTo>
                <a:lnTo>
                  <a:pt x="0" y="1040"/>
                </a:lnTo>
                <a:lnTo>
                  <a:pt x="0" y="1031"/>
                </a:lnTo>
                <a:lnTo>
                  <a:pt x="0" y="1022"/>
                </a:lnTo>
                <a:lnTo>
                  <a:pt x="0" y="1012"/>
                </a:lnTo>
                <a:lnTo>
                  <a:pt x="0" y="1003"/>
                </a:lnTo>
                <a:lnTo>
                  <a:pt x="0" y="994"/>
                </a:lnTo>
                <a:lnTo>
                  <a:pt x="0" y="984"/>
                </a:lnTo>
                <a:lnTo>
                  <a:pt x="0" y="975"/>
                </a:lnTo>
                <a:lnTo>
                  <a:pt x="0" y="966"/>
                </a:lnTo>
                <a:lnTo>
                  <a:pt x="0" y="957"/>
                </a:lnTo>
                <a:lnTo>
                  <a:pt x="0" y="948"/>
                </a:lnTo>
                <a:lnTo>
                  <a:pt x="0" y="938"/>
                </a:lnTo>
                <a:lnTo>
                  <a:pt x="0" y="929"/>
                </a:lnTo>
                <a:lnTo>
                  <a:pt x="0" y="920"/>
                </a:lnTo>
                <a:lnTo>
                  <a:pt x="0" y="911"/>
                </a:lnTo>
                <a:lnTo>
                  <a:pt x="0" y="902"/>
                </a:lnTo>
                <a:lnTo>
                  <a:pt x="0" y="893"/>
                </a:lnTo>
                <a:lnTo>
                  <a:pt x="0" y="884"/>
                </a:lnTo>
                <a:lnTo>
                  <a:pt x="0" y="875"/>
                </a:lnTo>
                <a:lnTo>
                  <a:pt x="0" y="866"/>
                </a:lnTo>
                <a:lnTo>
                  <a:pt x="0" y="858"/>
                </a:lnTo>
                <a:lnTo>
                  <a:pt x="0" y="849"/>
                </a:lnTo>
                <a:lnTo>
                  <a:pt x="0" y="840"/>
                </a:lnTo>
                <a:lnTo>
                  <a:pt x="0" y="831"/>
                </a:lnTo>
                <a:lnTo>
                  <a:pt x="0" y="822"/>
                </a:lnTo>
                <a:lnTo>
                  <a:pt x="0" y="814"/>
                </a:lnTo>
                <a:lnTo>
                  <a:pt x="0" y="805"/>
                </a:lnTo>
                <a:lnTo>
                  <a:pt x="0" y="796"/>
                </a:lnTo>
                <a:lnTo>
                  <a:pt x="0" y="788"/>
                </a:lnTo>
                <a:lnTo>
                  <a:pt x="0" y="779"/>
                </a:lnTo>
                <a:lnTo>
                  <a:pt x="0" y="771"/>
                </a:lnTo>
                <a:lnTo>
                  <a:pt x="0" y="762"/>
                </a:lnTo>
                <a:lnTo>
                  <a:pt x="0" y="754"/>
                </a:lnTo>
                <a:lnTo>
                  <a:pt x="0" y="745"/>
                </a:lnTo>
                <a:lnTo>
                  <a:pt x="0" y="737"/>
                </a:lnTo>
                <a:lnTo>
                  <a:pt x="0" y="728"/>
                </a:lnTo>
                <a:lnTo>
                  <a:pt x="0" y="720"/>
                </a:lnTo>
                <a:lnTo>
                  <a:pt x="0" y="712"/>
                </a:lnTo>
                <a:lnTo>
                  <a:pt x="0" y="704"/>
                </a:lnTo>
                <a:lnTo>
                  <a:pt x="0" y="695"/>
                </a:lnTo>
                <a:lnTo>
                  <a:pt x="0" y="687"/>
                </a:lnTo>
                <a:lnTo>
                  <a:pt x="0" y="679"/>
                </a:lnTo>
                <a:lnTo>
                  <a:pt x="0" y="671"/>
                </a:lnTo>
                <a:lnTo>
                  <a:pt x="0" y="663"/>
                </a:lnTo>
                <a:lnTo>
                  <a:pt x="0" y="655"/>
                </a:lnTo>
                <a:lnTo>
                  <a:pt x="0" y="647"/>
                </a:lnTo>
                <a:lnTo>
                  <a:pt x="0" y="639"/>
                </a:lnTo>
                <a:lnTo>
                  <a:pt x="0" y="631"/>
                </a:lnTo>
                <a:lnTo>
                  <a:pt x="0" y="623"/>
                </a:lnTo>
                <a:lnTo>
                  <a:pt x="0" y="615"/>
                </a:lnTo>
                <a:lnTo>
                  <a:pt x="0" y="607"/>
                </a:lnTo>
                <a:lnTo>
                  <a:pt x="0" y="599"/>
                </a:lnTo>
                <a:lnTo>
                  <a:pt x="0" y="592"/>
                </a:lnTo>
                <a:lnTo>
                  <a:pt x="0" y="584"/>
                </a:lnTo>
                <a:lnTo>
                  <a:pt x="0" y="576"/>
                </a:lnTo>
                <a:lnTo>
                  <a:pt x="0" y="569"/>
                </a:lnTo>
                <a:lnTo>
                  <a:pt x="0" y="561"/>
                </a:lnTo>
                <a:lnTo>
                  <a:pt x="0" y="553"/>
                </a:lnTo>
                <a:lnTo>
                  <a:pt x="0" y="546"/>
                </a:lnTo>
                <a:lnTo>
                  <a:pt x="0" y="538"/>
                </a:lnTo>
                <a:lnTo>
                  <a:pt x="0" y="531"/>
                </a:lnTo>
                <a:lnTo>
                  <a:pt x="0" y="524"/>
                </a:lnTo>
                <a:lnTo>
                  <a:pt x="0" y="516"/>
                </a:lnTo>
                <a:lnTo>
                  <a:pt x="0" y="509"/>
                </a:lnTo>
                <a:lnTo>
                  <a:pt x="0" y="502"/>
                </a:lnTo>
                <a:lnTo>
                  <a:pt x="0" y="494"/>
                </a:lnTo>
                <a:lnTo>
                  <a:pt x="0" y="487"/>
                </a:lnTo>
                <a:lnTo>
                  <a:pt x="0" y="480"/>
                </a:lnTo>
                <a:lnTo>
                  <a:pt x="0" y="473"/>
                </a:lnTo>
                <a:lnTo>
                  <a:pt x="0" y="466"/>
                </a:lnTo>
                <a:lnTo>
                  <a:pt x="0" y="459"/>
                </a:lnTo>
                <a:lnTo>
                  <a:pt x="0" y="452"/>
                </a:lnTo>
                <a:lnTo>
                  <a:pt x="0" y="445"/>
                </a:lnTo>
                <a:lnTo>
                  <a:pt x="0" y="438"/>
                </a:lnTo>
                <a:lnTo>
                  <a:pt x="0" y="431"/>
                </a:lnTo>
                <a:lnTo>
                  <a:pt x="0" y="425"/>
                </a:lnTo>
                <a:lnTo>
                  <a:pt x="0" y="418"/>
                </a:lnTo>
                <a:lnTo>
                  <a:pt x="0" y="411"/>
                </a:lnTo>
                <a:lnTo>
                  <a:pt x="0" y="404"/>
                </a:lnTo>
                <a:lnTo>
                  <a:pt x="0" y="398"/>
                </a:lnTo>
                <a:lnTo>
                  <a:pt x="0" y="391"/>
                </a:lnTo>
                <a:lnTo>
                  <a:pt x="0" y="385"/>
                </a:lnTo>
                <a:lnTo>
                  <a:pt x="0" y="378"/>
                </a:lnTo>
                <a:lnTo>
                  <a:pt x="0" y="372"/>
                </a:lnTo>
                <a:lnTo>
                  <a:pt x="0" y="365"/>
                </a:lnTo>
                <a:lnTo>
                  <a:pt x="0" y="359"/>
                </a:lnTo>
                <a:lnTo>
                  <a:pt x="0" y="353"/>
                </a:lnTo>
                <a:lnTo>
                  <a:pt x="0" y="346"/>
                </a:lnTo>
                <a:lnTo>
                  <a:pt x="0" y="340"/>
                </a:lnTo>
                <a:lnTo>
                  <a:pt x="0" y="334"/>
                </a:lnTo>
                <a:lnTo>
                  <a:pt x="0" y="328"/>
                </a:lnTo>
                <a:lnTo>
                  <a:pt x="0" y="322"/>
                </a:lnTo>
                <a:lnTo>
                  <a:pt x="0" y="316"/>
                </a:lnTo>
                <a:lnTo>
                  <a:pt x="0" y="310"/>
                </a:lnTo>
                <a:lnTo>
                  <a:pt x="0" y="304"/>
                </a:lnTo>
                <a:lnTo>
                  <a:pt x="0" y="298"/>
                </a:lnTo>
                <a:lnTo>
                  <a:pt x="0" y="292"/>
                </a:lnTo>
                <a:lnTo>
                  <a:pt x="0" y="287"/>
                </a:lnTo>
                <a:lnTo>
                  <a:pt x="0" y="281"/>
                </a:lnTo>
                <a:lnTo>
                  <a:pt x="0" y="275"/>
                </a:lnTo>
                <a:lnTo>
                  <a:pt x="0" y="270"/>
                </a:lnTo>
                <a:lnTo>
                  <a:pt x="0" y="264"/>
                </a:lnTo>
                <a:lnTo>
                  <a:pt x="0" y="259"/>
                </a:lnTo>
                <a:lnTo>
                  <a:pt x="0" y="253"/>
                </a:lnTo>
                <a:lnTo>
                  <a:pt x="0" y="248"/>
                </a:lnTo>
                <a:lnTo>
                  <a:pt x="0" y="242"/>
                </a:lnTo>
                <a:lnTo>
                  <a:pt x="0" y="237"/>
                </a:lnTo>
                <a:lnTo>
                  <a:pt x="0" y="232"/>
                </a:lnTo>
                <a:lnTo>
                  <a:pt x="0" y="227"/>
                </a:lnTo>
                <a:lnTo>
                  <a:pt x="0" y="221"/>
                </a:lnTo>
                <a:lnTo>
                  <a:pt x="0" y="216"/>
                </a:lnTo>
                <a:lnTo>
                  <a:pt x="0" y="211"/>
                </a:lnTo>
                <a:lnTo>
                  <a:pt x="0" y="206"/>
                </a:lnTo>
                <a:lnTo>
                  <a:pt x="0" y="201"/>
                </a:lnTo>
                <a:lnTo>
                  <a:pt x="0" y="196"/>
                </a:lnTo>
                <a:lnTo>
                  <a:pt x="0" y="192"/>
                </a:lnTo>
                <a:lnTo>
                  <a:pt x="0" y="187"/>
                </a:lnTo>
                <a:lnTo>
                  <a:pt x="0" y="182"/>
                </a:lnTo>
                <a:lnTo>
                  <a:pt x="0" y="177"/>
                </a:lnTo>
                <a:lnTo>
                  <a:pt x="0" y="173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5"/>
                </a:lnTo>
                <a:lnTo>
                  <a:pt x="0" y="150"/>
                </a:lnTo>
                <a:lnTo>
                  <a:pt x="0" y="146"/>
                </a:lnTo>
                <a:lnTo>
                  <a:pt x="0" y="142"/>
                </a:lnTo>
                <a:lnTo>
                  <a:pt x="0" y="138"/>
                </a:lnTo>
                <a:lnTo>
                  <a:pt x="0" y="134"/>
                </a:lnTo>
                <a:lnTo>
                  <a:pt x="0" y="130"/>
                </a:lnTo>
                <a:lnTo>
                  <a:pt x="0" y="126"/>
                </a:lnTo>
                <a:lnTo>
                  <a:pt x="0" y="122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0" y="107"/>
                </a:lnTo>
                <a:lnTo>
                  <a:pt x="0" y="103"/>
                </a:lnTo>
                <a:lnTo>
                  <a:pt x="0" y="99"/>
                </a:lnTo>
                <a:lnTo>
                  <a:pt x="0" y="96"/>
                </a:lnTo>
                <a:lnTo>
                  <a:pt x="0" y="92"/>
                </a:lnTo>
                <a:lnTo>
                  <a:pt x="0" y="89"/>
                </a:lnTo>
                <a:lnTo>
                  <a:pt x="0" y="86"/>
                </a:lnTo>
                <a:lnTo>
                  <a:pt x="0" y="82"/>
                </a:lnTo>
                <a:lnTo>
                  <a:pt x="0" y="79"/>
                </a:lnTo>
                <a:lnTo>
                  <a:pt x="0" y="76"/>
                </a:lnTo>
                <a:lnTo>
                  <a:pt x="0" y="73"/>
                </a:lnTo>
                <a:lnTo>
                  <a:pt x="0" y="70"/>
                </a:lnTo>
                <a:lnTo>
                  <a:pt x="0" y="67"/>
                </a:lnTo>
                <a:lnTo>
                  <a:pt x="0" y="64"/>
                </a:lnTo>
                <a:lnTo>
                  <a:pt x="0" y="61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0"/>
                </a:lnTo>
                <a:lnTo>
                  <a:pt x="0" y="48"/>
                </a:lnTo>
                <a:lnTo>
                  <a:pt x="0" y="45"/>
                </a:lnTo>
                <a:lnTo>
                  <a:pt x="0" y="43"/>
                </a:lnTo>
                <a:lnTo>
                  <a:pt x="0" y="40"/>
                </a:lnTo>
                <a:lnTo>
                  <a:pt x="0" y="38"/>
                </a:lnTo>
                <a:lnTo>
                  <a:pt x="0" y="36"/>
                </a:lnTo>
                <a:lnTo>
                  <a:pt x="0" y="34"/>
                </a:lnTo>
                <a:lnTo>
                  <a:pt x="0" y="32"/>
                </a:ln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0" y="20"/>
                </a:lnTo>
                <a:lnTo>
                  <a:pt x="0" y="19"/>
                </a:lnTo>
                <a:lnTo>
                  <a:pt x="0" y="17"/>
                </a:lnTo>
                <a:lnTo>
                  <a:pt x="0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7338" y="593725"/>
            <a:ext cx="85883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charset="0"/>
              </a:defRPr>
            </a:lvl1pPr>
            <a:lvl2pPr defTabSz="381000">
              <a:defRPr>
                <a:solidFill>
                  <a:schemeClr val="tx1"/>
                </a:solidFill>
                <a:latin typeface="Arial" charset="0"/>
              </a:defRPr>
            </a:lvl2pPr>
            <a:lvl3pPr defTabSz="381000">
              <a:defRPr>
                <a:solidFill>
                  <a:schemeClr val="tx1"/>
                </a:solidFill>
                <a:latin typeface="Arial" charset="0"/>
              </a:defRPr>
            </a:lvl3pPr>
            <a:lvl4pPr defTabSz="381000">
              <a:defRPr>
                <a:solidFill>
                  <a:schemeClr val="tx1"/>
                </a:solidFill>
                <a:latin typeface="Arial" charset="0"/>
              </a:defRPr>
            </a:lvl4pPr>
            <a:lvl5pPr defTabSz="381000">
              <a:defRPr>
                <a:solidFill>
                  <a:schemeClr val="tx1"/>
                </a:solidFill>
                <a:latin typeface="Arial" charset="0"/>
              </a:defRPr>
            </a:lvl5pPr>
            <a:lvl6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500" dirty="0">
                <a:solidFill>
                  <a:srgbClr val="FFFFFF"/>
                </a:solidFill>
                <a:latin typeface="Sketchy"/>
              </a:rPr>
              <a:t>ATC</a:t>
            </a:r>
            <a:endParaRPr lang="en-US" sz="3200" dirty="0">
              <a:solidFill>
                <a:srgbClr val="FFFFFF"/>
              </a:solidFill>
              <a:latin typeface="Sketchy"/>
            </a:endParaRPr>
          </a:p>
          <a:p>
            <a:pPr algn="ctr"/>
            <a:r>
              <a:rPr lang="en-US" sz="4500" dirty="0">
                <a:solidFill>
                  <a:srgbClr val="FFFFFF"/>
                </a:solidFill>
                <a:latin typeface="Times New Roman"/>
              </a:rPr>
              <a:t>Artist Trading Cards</a:t>
            </a:r>
            <a:endParaRPr lang="en-US" sz="3200" dirty="0">
              <a:solidFill>
                <a:srgbClr val="FFFFFF"/>
              </a:solidFill>
              <a:latin typeface="Sketchy"/>
            </a:endParaRPr>
          </a:p>
          <a:p>
            <a:pPr algn="ctr"/>
            <a:endParaRPr lang="en-US" sz="3200" dirty="0">
              <a:solidFill>
                <a:srgbClr val="FFFFFF"/>
              </a:solidFill>
              <a:latin typeface="Sketchy"/>
            </a:endParaRPr>
          </a:p>
          <a:p>
            <a:pPr algn="ctr"/>
            <a:r>
              <a:rPr lang="en-US" sz="12500" dirty="0">
                <a:solidFill>
                  <a:srgbClr val="FFFFFF"/>
                </a:solidFill>
                <a:latin typeface="Sketchy"/>
              </a:rPr>
              <a:t>ACEO</a:t>
            </a:r>
            <a:endParaRPr lang="en-US" sz="3200" dirty="0">
              <a:solidFill>
                <a:srgbClr val="FFFFFF"/>
              </a:solidFill>
              <a:latin typeface="Sketchy"/>
            </a:endParaRPr>
          </a:p>
          <a:p>
            <a:pPr algn="ctr"/>
            <a:r>
              <a:rPr lang="en-US" sz="4500" dirty="0">
                <a:solidFill>
                  <a:srgbClr val="FFFFFF"/>
                </a:solidFill>
                <a:latin typeface="Times New Roman"/>
              </a:rPr>
              <a:t>Art Cards, Editions, and Originals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76400" y="838200"/>
            <a:ext cx="61531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charset="0"/>
              </a:defRPr>
            </a:lvl1pPr>
            <a:lvl2pPr defTabSz="381000">
              <a:defRPr>
                <a:solidFill>
                  <a:schemeClr val="tx1"/>
                </a:solidFill>
                <a:latin typeface="Arial" charset="0"/>
              </a:defRPr>
            </a:lvl2pPr>
            <a:lvl3pPr defTabSz="381000">
              <a:defRPr>
                <a:solidFill>
                  <a:schemeClr val="tx1"/>
                </a:solidFill>
                <a:latin typeface="Arial" charset="0"/>
              </a:defRPr>
            </a:lvl3pPr>
            <a:lvl4pPr defTabSz="381000">
              <a:defRPr>
                <a:solidFill>
                  <a:schemeClr val="tx1"/>
                </a:solidFill>
                <a:latin typeface="Arial" charset="0"/>
              </a:defRPr>
            </a:lvl4pPr>
            <a:lvl5pPr defTabSz="381000">
              <a:defRPr>
                <a:solidFill>
                  <a:schemeClr val="tx1"/>
                </a:solidFill>
                <a:latin typeface="Arial" charset="0"/>
              </a:defRPr>
            </a:lvl5pPr>
            <a:lvl6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7500" dirty="0">
                <a:solidFill>
                  <a:srgbClr val="FFFFFF"/>
                </a:solidFill>
                <a:latin typeface="Tempus Sans ITC"/>
              </a:rPr>
              <a:t>Ideas, Examples, </a:t>
            </a:r>
          </a:p>
          <a:p>
            <a:pPr algn="ctr"/>
            <a:r>
              <a:rPr lang="en-US" sz="7500" dirty="0">
                <a:solidFill>
                  <a:srgbClr val="FFFFFF"/>
                </a:solidFill>
                <a:latin typeface="Tempus Sans ITC"/>
              </a:rPr>
              <a:t>and Inspiration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135313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54038" y="5268913"/>
            <a:ext cx="79676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charset="0"/>
              </a:defRPr>
            </a:lvl1pPr>
            <a:lvl2pPr defTabSz="381000">
              <a:defRPr>
                <a:solidFill>
                  <a:schemeClr val="tx1"/>
                </a:solidFill>
                <a:latin typeface="Arial" charset="0"/>
              </a:defRPr>
            </a:lvl2pPr>
            <a:lvl3pPr defTabSz="381000">
              <a:defRPr>
                <a:solidFill>
                  <a:schemeClr val="tx1"/>
                </a:solidFill>
                <a:latin typeface="Arial" charset="0"/>
              </a:defRPr>
            </a:lvl3pPr>
            <a:lvl4pPr defTabSz="381000">
              <a:defRPr>
                <a:solidFill>
                  <a:schemeClr val="tx1"/>
                </a:solidFill>
                <a:latin typeface="Arial" charset="0"/>
              </a:defRPr>
            </a:lvl4pPr>
            <a:lvl5pPr defTabSz="381000">
              <a:defRPr>
                <a:solidFill>
                  <a:schemeClr val="tx1"/>
                </a:solidFill>
                <a:latin typeface="Arial" charset="0"/>
              </a:defRPr>
            </a:lvl5pPr>
            <a:lvl6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E0C0"/>
              </a:buClr>
              <a:buSzPct val="100000"/>
              <a:buFont typeface="Futura Bk"/>
              <a:buChar char="A"/>
            </a:pPr>
            <a:endParaRPr lang="en-US" sz="1200">
              <a:solidFill>
                <a:srgbClr val="FFE0C0"/>
              </a:solidFill>
              <a:latin typeface="Times New Roman"/>
            </a:endParaRPr>
          </a:p>
          <a:p>
            <a:pPr>
              <a:buClr>
                <a:srgbClr val="FFE0C0"/>
              </a:buClr>
              <a:buSzPct val="100000"/>
              <a:buFont typeface="Futura Bk"/>
              <a:buChar char="A"/>
            </a:pPr>
            <a:endParaRPr lang="en-US" sz="1000">
              <a:solidFill>
                <a:srgbClr val="FFE0C0"/>
              </a:solidFill>
              <a:latin typeface="Times New Roman"/>
            </a:endParaRPr>
          </a:p>
          <a:p>
            <a:pPr>
              <a:buClr>
                <a:srgbClr val="FFE0C0"/>
              </a:buClr>
              <a:buSzPct val="100000"/>
              <a:buFont typeface="Futura Bk"/>
              <a:buChar char="A"/>
            </a:pPr>
            <a:endParaRPr lang="en-US" sz="1000">
              <a:solidFill>
                <a:srgbClr val="FFE0C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063625"/>
            <a:ext cx="24098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063625"/>
            <a:ext cx="25209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71788" y="5192713"/>
            <a:ext cx="27479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charset="0"/>
              </a:defRPr>
            </a:lvl1pPr>
            <a:lvl2pPr defTabSz="381000">
              <a:defRPr>
                <a:solidFill>
                  <a:schemeClr val="tx1"/>
                </a:solidFill>
                <a:latin typeface="Arial" charset="0"/>
              </a:defRPr>
            </a:lvl2pPr>
            <a:lvl3pPr defTabSz="381000">
              <a:defRPr>
                <a:solidFill>
                  <a:schemeClr val="tx1"/>
                </a:solidFill>
                <a:latin typeface="Arial" charset="0"/>
              </a:defRPr>
            </a:lvl3pPr>
            <a:lvl4pPr defTabSz="381000">
              <a:defRPr>
                <a:solidFill>
                  <a:schemeClr val="tx1"/>
                </a:solidFill>
                <a:latin typeface="Arial" charset="0"/>
              </a:defRPr>
            </a:lvl4pPr>
            <a:lvl5pPr defTabSz="381000">
              <a:defRPr>
                <a:solidFill>
                  <a:schemeClr val="tx1"/>
                </a:solidFill>
                <a:latin typeface="Arial" charset="0"/>
              </a:defRPr>
            </a:lvl5pPr>
            <a:lvl6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Times New Roman"/>
              <a:buChar char="K"/>
            </a:pPr>
            <a:endParaRPr lang="en-US" sz="120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FFFFFF"/>
              </a:buClr>
              <a:buSzPct val="100000"/>
              <a:buFont typeface="Times New Roman"/>
              <a:buChar char="K"/>
            </a:pPr>
            <a:endParaRPr lang="en-US" sz="100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FFFFFF"/>
              </a:buClr>
              <a:buSzPct val="100000"/>
              <a:buFont typeface="Times New Roman"/>
              <a:buChar char="K"/>
            </a:pPr>
            <a:endParaRPr lang="en-US" sz="10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630238"/>
            <a:ext cx="370205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628650"/>
            <a:ext cx="37671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95263"/>
            <a:ext cx="420052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3381375"/>
            <a:ext cx="44640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847725"/>
            <a:ext cx="3332163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847725"/>
            <a:ext cx="34766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919163"/>
            <a:ext cx="3217862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19163"/>
            <a:ext cx="3259138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68288"/>
            <a:ext cx="42735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716088"/>
            <a:ext cx="32766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774700"/>
            <a:ext cx="26797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68713" y="5703888"/>
            <a:ext cx="1893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charset="0"/>
              </a:defRPr>
            </a:lvl1pPr>
            <a:lvl2pPr defTabSz="381000">
              <a:defRPr>
                <a:solidFill>
                  <a:schemeClr val="tx1"/>
                </a:solidFill>
                <a:latin typeface="Arial" charset="0"/>
              </a:defRPr>
            </a:lvl2pPr>
            <a:lvl3pPr defTabSz="381000">
              <a:defRPr>
                <a:solidFill>
                  <a:schemeClr val="tx1"/>
                </a:solidFill>
                <a:latin typeface="Arial" charset="0"/>
              </a:defRPr>
            </a:lvl3pPr>
            <a:lvl4pPr defTabSz="381000">
              <a:defRPr>
                <a:solidFill>
                  <a:schemeClr val="tx1"/>
                </a:solidFill>
                <a:latin typeface="Arial" charset="0"/>
              </a:defRPr>
            </a:lvl4pPr>
            <a:lvl5pPr defTabSz="381000">
              <a:defRPr>
                <a:solidFill>
                  <a:schemeClr val="tx1"/>
                </a:solidFill>
                <a:latin typeface="Arial" charset="0"/>
              </a:defRPr>
            </a:lvl5pPr>
            <a:lvl6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 smtClean="0">
                <a:solidFill>
                  <a:srgbClr val="FFFFFF"/>
                </a:solidFill>
                <a:latin typeface="Tempus Sans ITC"/>
              </a:rPr>
              <a:t>Leakarts</a:t>
            </a:r>
            <a:endParaRPr lang="en-US" sz="3200" dirty="0">
              <a:solidFill>
                <a:srgbClr val="FFFFFF"/>
              </a:solidFill>
              <a:latin typeface="Tempus Sans ITC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774700"/>
            <a:ext cx="259556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4175"/>
            <a:ext cx="4114800" cy="58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s_wallpapers_2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788044" cy="58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01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"/>
            <a:ext cx="445512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na Andersson_owl_at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870438" cy="6108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7181846" y="4248155"/>
            <a:ext cx="21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Hanna </a:t>
            </a:r>
            <a:r>
              <a:rPr lang="en-US" dirty="0" err="1">
                <a:solidFill>
                  <a:srgbClr val="FFFFFF"/>
                </a:solidFill>
              </a:rPr>
              <a:t>Andersson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s2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267200" cy="60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Dee1899 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733800" cy="2599658"/>
          </a:xfrm>
          <a:prstGeom prst="rect">
            <a:avLst/>
          </a:prstGeom>
        </p:spPr>
      </p:pic>
      <p:pic>
        <p:nvPicPr>
          <p:cNvPr id="3" name="Picture 2" descr="SanDee1899 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8999"/>
            <a:ext cx="3733800" cy="2632329"/>
          </a:xfrm>
          <a:prstGeom prst="rect">
            <a:avLst/>
          </a:prstGeom>
        </p:spPr>
      </p:pic>
      <p:pic>
        <p:nvPicPr>
          <p:cNvPr id="4" name="Picture 3" descr="SanDee1899 AT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3769611" cy="2667000"/>
          </a:xfrm>
          <a:prstGeom prst="rect">
            <a:avLst/>
          </a:prstGeom>
        </p:spPr>
      </p:pic>
      <p:pic>
        <p:nvPicPr>
          <p:cNvPr id="5" name="Picture 4" descr="SanDee1899 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3733800" cy="2650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172200"/>
            <a:ext cx="166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SanDee</a:t>
            </a:r>
            <a:r>
              <a:rPr lang="en-US" dirty="0" smtClean="0">
                <a:solidFill>
                  <a:srgbClr val="FFFFFF"/>
                </a:solidFill>
              </a:rPr>
              <a:t> 1899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ulius_e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434025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da Polakow AT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2291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Magda </a:t>
            </a:r>
            <a:r>
              <a:rPr lang="en-US" dirty="0" err="1">
                <a:solidFill>
                  <a:srgbClr val="FFFFFF"/>
                </a:solidFill>
              </a:rPr>
              <a:t>Polakow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3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ma Frances AT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"/>
            <a:ext cx="4389120" cy="60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"/>
            <a:ext cx="6083300" cy="6411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000"/>
            <a:ext cx="5962805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324600"/>
            <a:ext cx="652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Creativity Unleashed    http://</a:t>
            </a:r>
            <a:r>
              <a:rPr lang="en-US" dirty="0" err="1">
                <a:solidFill>
                  <a:schemeClr val="bg1"/>
                </a:solidFill>
              </a:rPr>
              <a:t>kollaj.typepad.com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kollaj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03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s_on_atlantic_atc_show_14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80400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401050" cy="97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sz="6000" b="0" dirty="0">
                <a:solidFill>
                  <a:srgbClr val="FFFFFF"/>
                </a:solidFill>
                <a:latin typeface="Tempus Sans ITC"/>
              </a:rPr>
              <a:t>Basic History of ATCs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1475"/>
            <a:ext cx="8423275" cy="38348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buFont typeface="Tempus Sans ITC"/>
              <a:buChar char="❁"/>
            </a:pPr>
            <a:r>
              <a:rPr lang="en-US" sz="3000" b="1" dirty="0" smtClean="0">
                <a:solidFill>
                  <a:srgbClr val="FFFFFF"/>
                </a:solidFill>
                <a:latin typeface="Tempus Sans ITC"/>
              </a:rPr>
              <a:t>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Zurich 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artist </a:t>
            </a:r>
            <a:r>
              <a:rPr lang="en-US" sz="3000" dirty="0" err="1">
                <a:solidFill>
                  <a:srgbClr val="FFFFFF"/>
                </a:solidFill>
                <a:latin typeface="Tempus Sans ITC"/>
              </a:rPr>
              <a:t>M.Vänçi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empus Sans ITC"/>
              </a:rPr>
              <a:t>Stirnemann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 visited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	Calgary 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in 1988</a:t>
            </a:r>
          </a:p>
          <a:p>
            <a:pPr defTabSz="381000">
              <a:buFont typeface="Tempus Sans ITC"/>
              <a:buChar char="❁"/>
            </a:pP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 met 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with a group of adults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participating in 	the 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Canadian activity of Trading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	hockey cards</a:t>
            </a:r>
            <a:endParaRPr lang="en-US" sz="3000" dirty="0">
              <a:solidFill>
                <a:srgbClr val="FFFFFF"/>
              </a:solidFill>
              <a:latin typeface="Tempus Sans ITC"/>
            </a:endParaRPr>
          </a:p>
          <a:p>
            <a:pPr defTabSz="381000">
              <a:buFont typeface="Tempus Sans ITC"/>
              <a:buChar char="❁"/>
            </a:pP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 Having 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only seen children collecting and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	trading 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cards </a:t>
            </a:r>
            <a:endParaRPr lang="en-US" sz="3000" dirty="0" smtClean="0">
              <a:solidFill>
                <a:srgbClr val="FFFFFF"/>
              </a:solidFill>
              <a:latin typeface="Tempus Sans ITC"/>
            </a:endParaRPr>
          </a:p>
          <a:p>
            <a:pPr lvl="3" defTabSz="381000">
              <a:buFont typeface="Tempus Sans ITC"/>
              <a:buChar char="❁"/>
            </a:pPr>
            <a:r>
              <a:rPr lang="en-US" sz="2600" dirty="0">
                <a:solidFill>
                  <a:srgbClr val="FFFFFF"/>
                </a:solidFill>
                <a:latin typeface="Tempus Sans ITC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Tempus Sans ITC"/>
              </a:rPr>
              <a:t>the </a:t>
            </a:r>
            <a:r>
              <a:rPr lang="en-US" sz="2600" dirty="0">
                <a:solidFill>
                  <a:srgbClr val="FFFFFF"/>
                </a:solidFill>
                <a:latin typeface="Tempus Sans ITC"/>
              </a:rPr>
              <a:t>idea of grown adults </a:t>
            </a:r>
            <a:r>
              <a:rPr lang="en-US" sz="2600" dirty="0" smtClean="0">
                <a:solidFill>
                  <a:srgbClr val="FFFFFF"/>
                </a:solidFill>
                <a:latin typeface="Tempus Sans ITC"/>
              </a:rPr>
              <a:t>caring </a:t>
            </a:r>
            <a:r>
              <a:rPr lang="en-US" sz="2600" dirty="0">
                <a:solidFill>
                  <a:srgbClr val="FFFFFF"/>
                </a:solidFill>
                <a:latin typeface="Tempus Sans ITC"/>
              </a:rPr>
              <a:t>so much about the cardboard </a:t>
            </a:r>
            <a:r>
              <a:rPr lang="en-US" sz="2600" dirty="0" smtClean="0">
                <a:solidFill>
                  <a:srgbClr val="FFFFFF"/>
                </a:solidFill>
                <a:latin typeface="Tempus Sans ITC"/>
              </a:rPr>
              <a:t>rectangles </a:t>
            </a:r>
            <a:r>
              <a:rPr lang="en-US" sz="2600" dirty="0">
                <a:solidFill>
                  <a:srgbClr val="FFFFFF"/>
                </a:solidFill>
                <a:latin typeface="Tempus Sans ITC"/>
              </a:rPr>
              <a:t>intrigued him greatly</a:t>
            </a:r>
            <a:r>
              <a:rPr lang="en-US" sz="2600" b="1" dirty="0">
                <a:solidFill>
                  <a:srgbClr val="FFFFFF"/>
                </a:solidFill>
                <a:latin typeface="Tempus Sans ITC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66700" y="555625"/>
            <a:ext cx="8675688" cy="48628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dirty="0" smtClean="0">
                <a:solidFill>
                  <a:srgbClr val="FFFFFF"/>
                </a:solidFill>
                <a:latin typeface="Tempus Sans ITC"/>
              </a:rPr>
              <a:t> Inspired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, he created and showcases over 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a 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thousand Artist Trading Cards in a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gallery 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in Switzerland in 1997.</a:t>
            </a:r>
          </a:p>
          <a:p>
            <a:pPr defTabSz="381000"/>
            <a:r>
              <a:rPr lang="en-US" dirty="0" smtClean="0">
                <a:solidFill>
                  <a:srgbClr val="FFFFFF"/>
                </a:solidFill>
                <a:latin typeface="Tempus Sans ITC"/>
              </a:rPr>
              <a:t> He 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refused to sell the cards but offered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	to 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swap with anyone who brought in a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	card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. 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defTabSz="381000"/>
            <a:r>
              <a:rPr lang="en-US" sz="5000" dirty="0" smtClean="0">
                <a:solidFill>
                  <a:srgbClr val="FFFFFF"/>
                </a:solidFill>
                <a:latin typeface="Tempus Sans ITC"/>
              </a:rPr>
              <a:t> A </a:t>
            </a:r>
            <a:r>
              <a:rPr lang="en-US" sz="5000" dirty="0">
                <a:solidFill>
                  <a:srgbClr val="FFFFFF"/>
                </a:solidFill>
                <a:latin typeface="Tempus Sans ITC"/>
              </a:rPr>
              <a:t>movement was </a:t>
            </a:r>
            <a:r>
              <a:rPr lang="en-US" sz="5000" dirty="0" smtClean="0">
                <a:solidFill>
                  <a:srgbClr val="FFFFFF"/>
                </a:solidFill>
                <a:latin typeface="Tempus Sans ITC"/>
              </a:rPr>
              <a:t>born!!</a:t>
            </a:r>
            <a:endParaRPr lang="en-US" sz="5000" dirty="0">
              <a:solidFill>
                <a:srgbClr val="FFFFFF"/>
              </a:solidFill>
              <a:latin typeface="Tempus Sans ITC"/>
            </a:endParaRPr>
          </a:p>
          <a:p>
            <a:pPr lvl="1" defTabSz="381000"/>
            <a:r>
              <a:rPr lang="en-US" dirty="0" smtClean="0">
                <a:solidFill>
                  <a:srgbClr val="FFFFFF"/>
                </a:solidFill>
                <a:latin typeface="Tempus Sans ITC"/>
              </a:rPr>
              <a:t> Since 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1997 hundreds people from all over the world have traded ATCs during trading sessions, or through the mail.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401050" cy="896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b="0" dirty="0">
                <a:solidFill>
                  <a:srgbClr val="FFFFFF"/>
                </a:solidFill>
                <a:latin typeface="Tempus Sans ITC"/>
              </a:rPr>
              <a:t>But what is an ATC?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43000"/>
            <a:ext cx="8334375" cy="48813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buFont typeface="Tempus Sans ITC"/>
              <a:buChar char="❁"/>
            </a:pPr>
            <a:r>
              <a:rPr lang="en-US" sz="4000" dirty="0" smtClean="0">
                <a:solidFill>
                  <a:srgbClr val="FFFFFF"/>
                </a:solidFill>
                <a:latin typeface="Tempus Sans ITC"/>
              </a:rPr>
              <a:t> miniature </a:t>
            </a:r>
            <a:r>
              <a:rPr lang="en-US" sz="4000" dirty="0">
                <a:solidFill>
                  <a:srgbClr val="FFFFFF"/>
                </a:solidFill>
                <a:latin typeface="Tempus Sans ITC"/>
              </a:rPr>
              <a:t>works of art</a:t>
            </a:r>
          </a:p>
          <a:p>
            <a:pPr defTabSz="381000">
              <a:buFont typeface="Tempus Sans ITC"/>
              <a:buChar char="❁"/>
            </a:pPr>
            <a:r>
              <a:rPr lang="en-US" sz="4000" dirty="0" smtClean="0">
                <a:solidFill>
                  <a:srgbClr val="FFFFFF"/>
                </a:solidFill>
                <a:latin typeface="Tempus Sans ITC"/>
              </a:rPr>
              <a:t> 2 </a:t>
            </a:r>
            <a:r>
              <a:rPr lang="en-US" sz="4000" dirty="0">
                <a:solidFill>
                  <a:srgbClr val="FFFFFF"/>
                </a:solidFill>
                <a:latin typeface="Tempus Sans ITC"/>
              </a:rPr>
              <a:t>½ X 3 ½ inch (64 X 89 mm) </a:t>
            </a:r>
          </a:p>
          <a:p>
            <a:pPr defTabSz="381000">
              <a:buFont typeface="Tempus Sans ITC"/>
              <a:buChar char="❁"/>
            </a:pPr>
            <a:r>
              <a:rPr lang="en-US" sz="4000" dirty="0" smtClean="0">
                <a:solidFill>
                  <a:srgbClr val="FFFFFF"/>
                </a:solidFill>
                <a:latin typeface="Tempus Sans ITC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Tempus Sans ITC"/>
              </a:rPr>
              <a:t>originals</a:t>
            </a:r>
            <a:r>
              <a:rPr lang="en-US" sz="3600" dirty="0">
                <a:solidFill>
                  <a:srgbClr val="FFFFFF"/>
                </a:solidFill>
                <a:latin typeface="Tempus Sans ITC"/>
              </a:rPr>
              <a:t>, small editions and, </a:t>
            </a:r>
            <a:r>
              <a:rPr lang="en-US" sz="3600" dirty="0" smtClean="0">
                <a:solidFill>
                  <a:srgbClr val="FFFFFF"/>
                </a:solidFill>
                <a:latin typeface="Tempus Sans ITC"/>
              </a:rPr>
              <a:t>	 	 		 most </a:t>
            </a:r>
            <a:r>
              <a:rPr lang="en-US" sz="3600" dirty="0">
                <a:solidFill>
                  <a:srgbClr val="FFFFFF"/>
                </a:solidFill>
                <a:latin typeface="Tempus Sans ITC"/>
              </a:rPr>
              <a:t>importantly, self-produced.</a:t>
            </a:r>
          </a:p>
          <a:p>
            <a:pPr defTabSz="381000">
              <a:buFont typeface="Tempus Sans ITC"/>
              <a:buChar char="❁"/>
            </a:pPr>
            <a:r>
              <a:rPr lang="en-US" sz="4000" dirty="0" smtClean="0">
                <a:solidFill>
                  <a:srgbClr val="FFFFFF"/>
                </a:solidFill>
                <a:latin typeface="Tempus Sans ITC"/>
              </a:rPr>
              <a:t> ATCs </a:t>
            </a:r>
            <a:r>
              <a:rPr lang="en-US" sz="4000" dirty="0">
                <a:solidFill>
                  <a:srgbClr val="FFFFFF"/>
                </a:solidFill>
                <a:latin typeface="Tempus Sans ITC"/>
              </a:rPr>
              <a:t>mustn't be sold, only </a:t>
            </a:r>
            <a:r>
              <a:rPr lang="en-US" sz="4000" dirty="0" smtClean="0">
                <a:solidFill>
                  <a:srgbClr val="FFFFFF"/>
                </a:solidFill>
                <a:latin typeface="Tempus Sans ITC"/>
              </a:rPr>
              <a:t>	exchanged</a:t>
            </a:r>
            <a:endParaRPr lang="en-US" dirty="0">
              <a:solidFill>
                <a:srgbClr val="FFFFFF"/>
              </a:solidFill>
              <a:latin typeface="Tempus Sans ITC"/>
            </a:endParaRPr>
          </a:p>
          <a:p>
            <a:pPr lvl="1" defTabSz="381000">
              <a:buFont typeface="Tempus Sans ITC"/>
              <a:buChar char="❁"/>
            </a:pPr>
            <a:r>
              <a:rPr lang="en-US" sz="2600" dirty="0" smtClean="0">
                <a:solidFill>
                  <a:srgbClr val="FFFFFF"/>
                </a:solidFill>
                <a:latin typeface="Tempus Sans ITC"/>
              </a:rPr>
              <a:t> 	about </a:t>
            </a:r>
            <a:r>
              <a:rPr lang="en-US" sz="2600" dirty="0">
                <a:solidFill>
                  <a:srgbClr val="FFFFFF"/>
                </a:solidFill>
                <a:latin typeface="Tempus Sans ITC"/>
              </a:rPr>
              <a:t>artists meeting </a:t>
            </a:r>
            <a:r>
              <a:rPr lang="en-US" sz="2600" dirty="0" smtClean="0">
                <a:solidFill>
                  <a:srgbClr val="FFFFFF"/>
                </a:solidFill>
                <a:latin typeface="Tempus Sans ITC"/>
              </a:rPr>
              <a:t>(</a:t>
            </a:r>
            <a:r>
              <a:rPr lang="en-US" sz="2600" dirty="0">
                <a:solidFill>
                  <a:srgbClr val="FFFFFF"/>
                </a:solidFill>
                <a:latin typeface="Tempus Sans ITC"/>
              </a:rPr>
              <a:t>by correspondence if in </a:t>
            </a:r>
            <a:r>
              <a:rPr lang="en-US" sz="2600" dirty="0" smtClean="0">
                <a:solidFill>
                  <a:srgbClr val="FFFFFF"/>
                </a:solidFill>
                <a:latin typeface="Tempus Sans ITC"/>
              </a:rPr>
              <a:t>		person </a:t>
            </a:r>
            <a:r>
              <a:rPr lang="en-US" sz="2600" dirty="0">
                <a:solidFill>
                  <a:srgbClr val="FFFFFF"/>
                </a:solidFill>
                <a:latin typeface="Tempus Sans ITC"/>
              </a:rPr>
              <a:t>meeting is not possible)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60350" y="989013"/>
            <a:ext cx="8677275" cy="44012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indent="571500" defTabSz="381000">
              <a:buFont typeface="Tempus Sans ITC"/>
              <a:buChar char="❁"/>
            </a:pPr>
            <a:r>
              <a:rPr lang="en-US" sz="4500" dirty="0">
                <a:solidFill>
                  <a:srgbClr val="FFFFFF"/>
                </a:solidFill>
                <a:latin typeface="Tempus Sans ITC"/>
              </a:rPr>
              <a:t>There should be no criticism </a:t>
            </a:r>
            <a:r>
              <a:rPr lang="en-US" sz="4500" dirty="0" smtClean="0">
                <a:solidFill>
                  <a:srgbClr val="FFFFFF"/>
                </a:solidFill>
                <a:latin typeface="Tempus Sans ITC"/>
              </a:rPr>
              <a:t>	 of </a:t>
            </a:r>
            <a:r>
              <a:rPr lang="en-US" sz="4500" dirty="0">
                <a:solidFill>
                  <a:srgbClr val="FFFFFF"/>
                </a:solidFill>
                <a:latin typeface="Tempus Sans ITC"/>
              </a:rPr>
              <a:t>other artists' work. </a:t>
            </a:r>
          </a:p>
          <a:p>
            <a:pPr marL="571500" lvl="1" indent="571500" defTabSz="381000">
              <a:buFont typeface="Tempus Sans ITC"/>
              <a:buChar char="❁"/>
            </a:pPr>
            <a:r>
              <a:rPr lang="en-US" sz="3500" dirty="0">
                <a:solidFill>
                  <a:srgbClr val="FFFFFF"/>
                </a:solidFill>
                <a:latin typeface="Tempus Sans ITC"/>
              </a:rPr>
              <a:t>When we encourage each other we </a:t>
            </a:r>
            <a:r>
              <a:rPr lang="en-US" sz="3500" dirty="0" smtClean="0">
                <a:solidFill>
                  <a:srgbClr val="FFFFFF"/>
                </a:solidFill>
                <a:latin typeface="Tempus Sans ITC"/>
              </a:rPr>
              <a:t>		all </a:t>
            </a:r>
            <a:r>
              <a:rPr lang="en-US" sz="3500" dirty="0">
                <a:solidFill>
                  <a:srgbClr val="FFFFFF"/>
                </a:solidFill>
                <a:latin typeface="Tempus Sans ITC"/>
              </a:rPr>
              <a:t>grow as artists.</a:t>
            </a:r>
          </a:p>
          <a:p>
            <a:pPr marL="571500" lvl="4" indent="571500" defTabSz="381000">
              <a:buFont typeface="Tempus Sans ITC"/>
              <a:buChar char="❁"/>
            </a:pPr>
            <a:r>
              <a:rPr lang="en-US" sz="3500" dirty="0">
                <a:solidFill>
                  <a:srgbClr val="FFFFFF"/>
                </a:solidFill>
                <a:latin typeface="Tempus Sans ITC"/>
              </a:rPr>
              <a:t>The idea is to meet other artists 	</a:t>
            </a:r>
          </a:p>
          <a:p>
            <a:pPr marL="571500" lvl="4" indent="0" defTabSz="381000">
              <a:buNone/>
            </a:pPr>
            <a:r>
              <a:rPr lang="en-US" sz="3500" dirty="0" smtClean="0">
                <a:solidFill>
                  <a:srgbClr val="FFFFFF"/>
                </a:solidFill>
                <a:latin typeface="Tempus Sans ITC"/>
              </a:rPr>
              <a:t>	   and </a:t>
            </a:r>
            <a:r>
              <a:rPr lang="en-US" sz="3500" dirty="0">
                <a:solidFill>
                  <a:srgbClr val="FFFFFF"/>
                </a:solidFill>
                <a:latin typeface="Tempus Sans ITC"/>
              </a:rPr>
              <a:t>share ideas, techniques and </a:t>
            </a:r>
            <a:r>
              <a:rPr lang="en-US" sz="3500" dirty="0" smtClean="0">
                <a:solidFill>
                  <a:srgbClr val="FFFFFF"/>
                </a:solidFill>
                <a:latin typeface="Tempus Sans ITC"/>
              </a:rPr>
              <a:t>		   fellowship</a:t>
            </a:r>
            <a:r>
              <a:rPr lang="en-US" sz="3500" dirty="0">
                <a:solidFill>
                  <a:srgbClr val="FFFFFF"/>
                </a:solidFill>
                <a:latin typeface="Tempus Sans ITC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66700" y="557213"/>
            <a:ext cx="8686800" cy="48043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indent="442913" defTabSz="381000">
              <a:buFont typeface="Tempus Sans ITC"/>
              <a:buChar char="❁"/>
            </a:pPr>
            <a:r>
              <a:rPr lang="en-US" sz="3500" dirty="0">
                <a:solidFill>
                  <a:srgbClr val="FFFFFF"/>
                </a:solidFill>
                <a:latin typeface="Tempus Sans ITC"/>
              </a:rPr>
              <a:t>On the back of each ATC the artist </a:t>
            </a:r>
            <a:r>
              <a:rPr lang="en-US" sz="3500" dirty="0" smtClean="0">
                <a:solidFill>
                  <a:srgbClr val="FFFFFF"/>
                </a:solidFill>
                <a:latin typeface="Tempus Sans ITC"/>
              </a:rPr>
              <a:t>	writes </a:t>
            </a:r>
            <a:r>
              <a:rPr lang="en-US" sz="3500" dirty="0">
                <a:solidFill>
                  <a:srgbClr val="FFFFFF"/>
                </a:solidFill>
                <a:latin typeface="Tempus Sans ITC"/>
              </a:rPr>
              <a:t>part or all of the following </a:t>
            </a:r>
            <a:r>
              <a:rPr lang="en-US" sz="3500" dirty="0" smtClean="0">
                <a:solidFill>
                  <a:srgbClr val="FFFFFF"/>
                </a:solidFill>
                <a:latin typeface="Tempus Sans ITC"/>
              </a:rPr>
              <a:t>	information:</a:t>
            </a:r>
          </a:p>
          <a:p>
            <a:pPr lvl="1" indent="442913" defTabSz="381000">
              <a:buFont typeface="Tempus Sans ITC"/>
              <a:buChar char="❁"/>
            </a:pPr>
            <a:r>
              <a:rPr lang="en-US" sz="2600" dirty="0" smtClean="0">
                <a:solidFill>
                  <a:srgbClr val="FFFFFF"/>
                </a:solidFill>
                <a:latin typeface="Tempus Sans ITC"/>
              </a:rPr>
              <a:t>Name</a:t>
            </a:r>
            <a:endParaRPr lang="en-US" sz="2600" dirty="0">
              <a:solidFill>
                <a:srgbClr val="FFFFFF"/>
              </a:solidFill>
              <a:latin typeface="Tempus Sans ITC"/>
            </a:endParaRPr>
          </a:p>
          <a:p>
            <a:pPr lvl="1" indent="442913" defTabSz="381000">
              <a:buFont typeface="Tempus Sans ITC"/>
              <a:buChar char="❁"/>
            </a:pPr>
            <a:r>
              <a:rPr lang="en-US" sz="3000" dirty="0">
                <a:solidFill>
                  <a:srgbClr val="FFFFFF"/>
                </a:solidFill>
                <a:latin typeface="Tempus Sans ITC"/>
              </a:rPr>
              <a:t>T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itle 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of the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ATC number 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(1/8, 2/8...) if it's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		part 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of an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edition</a:t>
            </a:r>
            <a:endParaRPr lang="en-US" sz="3500" dirty="0">
              <a:solidFill>
                <a:srgbClr val="FFFFFF"/>
              </a:solidFill>
              <a:latin typeface="Tempus Sans ITC"/>
            </a:endParaRPr>
          </a:p>
          <a:p>
            <a:pPr lvl="3" indent="442913" defTabSz="381000">
              <a:buFont typeface="Tempus Sans ITC"/>
              <a:buChar char="❁"/>
            </a:pPr>
            <a:r>
              <a:rPr lang="en-US" sz="2500" i="1" dirty="0" smtClean="0">
                <a:solidFill>
                  <a:srgbClr val="FFFFFF"/>
                </a:solidFill>
                <a:latin typeface="Tempus Sans ITC"/>
              </a:rPr>
              <a:t>Unique </a:t>
            </a:r>
            <a:r>
              <a:rPr lang="en-US" sz="2500" i="1" dirty="0">
                <a:solidFill>
                  <a:srgbClr val="FFFFFF"/>
                </a:solidFill>
                <a:latin typeface="Tempus Sans ITC"/>
              </a:rPr>
              <a:t>ATCs are called </a:t>
            </a:r>
            <a:r>
              <a:rPr lang="en-US" sz="2500" i="1" dirty="0" smtClean="0">
                <a:solidFill>
                  <a:srgbClr val="FFFFFF"/>
                </a:solidFill>
                <a:latin typeface="Tempus Sans ITC"/>
              </a:rPr>
              <a:t>originals</a:t>
            </a:r>
          </a:p>
          <a:p>
            <a:pPr lvl="3" indent="442913" defTabSz="381000">
              <a:buFont typeface="Tempus Sans ITC"/>
              <a:buChar char="❁"/>
            </a:pPr>
            <a:r>
              <a:rPr lang="en-US" sz="2500" i="1" dirty="0" smtClean="0">
                <a:solidFill>
                  <a:srgbClr val="FFFFFF"/>
                </a:solidFill>
                <a:latin typeface="Tempus Sans ITC"/>
              </a:rPr>
              <a:t>sets </a:t>
            </a:r>
            <a:r>
              <a:rPr lang="en-US" sz="2500" i="1" dirty="0">
                <a:solidFill>
                  <a:srgbClr val="FFFFFF"/>
                </a:solidFill>
                <a:latin typeface="Tempus Sans ITC"/>
              </a:rPr>
              <a:t>of identical ATCs are called editions and are numbered; sets of ATCs that are based on one theme but that are different are called a series.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376238"/>
            <a:ext cx="8909050" cy="538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sz="3400" b="0" dirty="0">
                <a:solidFill>
                  <a:srgbClr val="FFFFFF"/>
                </a:solidFill>
                <a:latin typeface="Tempus Sans ITC"/>
              </a:rPr>
              <a:t>What can I use as the base for my ATC?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45797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buFont typeface="Tempus Sans ITC"/>
              <a:buChar char="❁"/>
            </a:pP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 As 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long as the finished ATC can fit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	into 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the little plastic sleeves for storing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	Sports 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Trading cards, anything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goes</a:t>
            </a:r>
            <a:endParaRPr lang="en-US" dirty="0">
              <a:solidFill>
                <a:srgbClr val="FFFFFF"/>
              </a:solidFill>
              <a:latin typeface="Tempus Sans ITC"/>
            </a:endParaRPr>
          </a:p>
          <a:p>
            <a:pPr lvl="1" defTabSz="381000">
              <a:buFont typeface="Tempus Sans ITC"/>
              <a:buChar char="❁"/>
            </a:pP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 Paper</a:t>
            </a:r>
            <a:endParaRPr lang="en-US" dirty="0">
              <a:solidFill>
                <a:srgbClr val="FFFFFF"/>
              </a:solidFill>
              <a:latin typeface="Tempus Sans ITC"/>
            </a:endParaRPr>
          </a:p>
          <a:p>
            <a:pPr lvl="1" defTabSz="381000">
              <a:buFont typeface="Tempus Sans ITC"/>
              <a:buChar char="❁"/>
            </a:pP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 Wood</a:t>
            </a:r>
            <a:endParaRPr lang="en-US" dirty="0">
              <a:solidFill>
                <a:srgbClr val="FFFFFF"/>
              </a:solidFill>
              <a:latin typeface="Tempus Sans ITC"/>
            </a:endParaRPr>
          </a:p>
          <a:p>
            <a:pPr lvl="1" defTabSz="381000">
              <a:buFont typeface="Tempus Sans ITC"/>
              <a:buChar char="❁"/>
            </a:pP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Fabric</a:t>
            </a:r>
            <a:endParaRPr lang="en-US" dirty="0">
              <a:solidFill>
                <a:srgbClr val="FFFFFF"/>
              </a:solidFill>
              <a:latin typeface="Tempus Sans ITC"/>
            </a:endParaRPr>
          </a:p>
          <a:p>
            <a:pPr lvl="1" defTabSz="381000">
              <a:buFont typeface="Tempus Sans ITC"/>
              <a:buChar char="❁"/>
            </a:pPr>
            <a:r>
              <a:rPr lang="en-US" dirty="0">
                <a:solidFill>
                  <a:srgbClr val="FFFFFF"/>
                </a:solidFill>
                <a:latin typeface="Tempus Sans ITC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Cardboard</a:t>
            </a:r>
            <a:endParaRPr lang="en-US" dirty="0">
              <a:solidFill>
                <a:srgbClr val="FFFFFF"/>
              </a:solidFill>
              <a:latin typeface="Tempus Sans ITC"/>
            </a:endParaRPr>
          </a:p>
          <a:p>
            <a:pPr lvl="1" defTabSz="381000">
              <a:buFont typeface="Tempus Sans ITC"/>
              <a:buChar char="❁"/>
            </a:pPr>
            <a:r>
              <a:rPr lang="en-US" dirty="0">
                <a:solidFill>
                  <a:srgbClr val="FFFFFF"/>
                </a:solidFill>
                <a:latin typeface="Tempus Sans ITC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Photo paper </a:t>
            </a:r>
          </a:p>
          <a:p>
            <a:pPr lvl="1" defTabSz="381000">
              <a:buFont typeface="Tempus Sans ITC"/>
              <a:buChar char="❁"/>
            </a:pPr>
            <a:r>
              <a:rPr lang="en-US" dirty="0">
                <a:solidFill>
                  <a:srgbClr val="FFFFFF"/>
                </a:solidFill>
                <a:latin typeface="Tempus Sans ITC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empus Sans ITC"/>
              </a:rPr>
              <a:t>etc</a:t>
            </a:r>
            <a:r>
              <a:rPr lang="en-US" dirty="0">
                <a:solidFill>
                  <a:srgbClr val="FFFFFF"/>
                </a:solidFill>
                <a:latin typeface="Tempus Sans ITC"/>
              </a:rPr>
              <a:t>. etc.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255000" cy="73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sz="4500" b="0" dirty="0">
                <a:solidFill>
                  <a:srgbClr val="FFFFFF"/>
                </a:solidFill>
                <a:latin typeface="Tempus Sans ITC"/>
              </a:rPr>
              <a:t>What techniques can I use?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086600" cy="37856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4" defTabSz="381000">
              <a:buClr>
                <a:schemeClr val="bg1"/>
              </a:buClr>
              <a:buFontTx/>
              <a:buNone/>
            </a:pP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Drawing</a:t>
            </a:r>
            <a:r>
              <a:rPr lang="en-US" sz="3000" dirty="0">
                <a:solidFill>
                  <a:srgbClr val="FFFFFF"/>
                </a:solidFill>
                <a:latin typeface="Tempus Sans ITC"/>
              </a:rPr>
              <a:t>	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					Painting</a:t>
            </a:r>
            <a:endParaRPr lang="en-US" sz="3000" dirty="0">
              <a:solidFill>
                <a:srgbClr val="FFFFFF"/>
              </a:solidFill>
              <a:latin typeface="Tempus Sans ITC"/>
            </a:endParaRPr>
          </a:p>
          <a:p>
            <a:pPr lvl="4" defTabSz="381000">
              <a:buClr>
                <a:schemeClr val="bg1"/>
              </a:buClr>
              <a:buFontTx/>
              <a:buNone/>
            </a:pP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Printmaking				Sewing</a:t>
            </a:r>
            <a:endParaRPr lang="en-US" sz="3000" dirty="0">
              <a:solidFill>
                <a:srgbClr val="FFFFFF"/>
              </a:solidFill>
              <a:latin typeface="Tempus Sans ITC"/>
            </a:endParaRPr>
          </a:p>
          <a:p>
            <a:pPr lvl="4" defTabSz="381000">
              <a:buClr>
                <a:schemeClr val="bg1"/>
              </a:buClr>
              <a:buFontTx/>
              <a:buNone/>
            </a:pPr>
            <a:r>
              <a:rPr lang="en-US" sz="3000" dirty="0">
                <a:solidFill>
                  <a:srgbClr val="FFFFFF"/>
                </a:solidFill>
                <a:latin typeface="Tempus Sans ITC"/>
              </a:rPr>
              <a:t>Metal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tooling				Collage</a:t>
            </a:r>
            <a:endParaRPr lang="en-US" sz="3000" dirty="0">
              <a:solidFill>
                <a:srgbClr val="FFFFFF"/>
              </a:solidFill>
              <a:latin typeface="Tempus Sans ITC"/>
            </a:endParaRPr>
          </a:p>
          <a:p>
            <a:pPr lvl="4" defTabSz="381000">
              <a:buClr>
                <a:schemeClr val="bg1"/>
              </a:buClr>
              <a:buFontTx/>
              <a:buNone/>
            </a:pPr>
            <a:r>
              <a:rPr lang="en-US" sz="3000" dirty="0">
                <a:solidFill>
                  <a:srgbClr val="FFFFFF"/>
                </a:solidFill>
                <a:latin typeface="Tempus Sans ITC"/>
              </a:rPr>
              <a:t>Rubber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stamping		Transfers</a:t>
            </a:r>
            <a:endParaRPr lang="en-US" sz="3000" dirty="0">
              <a:solidFill>
                <a:srgbClr val="FFFFFF"/>
              </a:solidFill>
              <a:latin typeface="Tempus Sans ITC"/>
            </a:endParaRPr>
          </a:p>
          <a:p>
            <a:pPr lvl="4" defTabSz="381000">
              <a:buClr>
                <a:schemeClr val="bg1"/>
              </a:buClr>
              <a:buFontTx/>
              <a:buNone/>
            </a:pPr>
            <a:r>
              <a:rPr lang="en-US" sz="3000" dirty="0">
                <a:solidFill>
                  <a:srgbClr val="FFFFFF"/>
                </a:solidFill>
                <a:latin typeface="Tempus Sans ITC"/>
              </a:rPr>
              <a:t>Mixed 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media				</a:t>
            </a:r>
            <a:r>
              <a:rPr lang="en-US" sz="3000" dirty="0" err="1" smtClean="0">
                <a:solidFill>
                  <a:srgbClr val="FFFFFF"/>
                </a:solidFill>
                <a:latin typeface="Tempus Sans ITC"/>
              </a:rPr>
              <a:t>Gelli</a:t>
            </a: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 printing</a:t>
            </a:r>
          </a:p>
          <a:p>
            <a:pPr lvl="4" defTabSz="381000">
              <a:buClr>
                <a:schemeClr val="bg1"/>
              </a:buClr>
              <a:buFontTx/>
              <a:buNone/>
            </a:pPr>
            <a:r>
              <a:rPr lang="en-US" sz="3000" dirty="0" smtClean="0">
                <a:solidFill>
                  <a:srgbClr val="FFFFFF"/>
                </a:solidFill>
                <a:latin typeface="Tempus Sans ITC"/>
              </a:rPr>
              <a:t>Digital media			</a:t>
            </a:r>
            <a:endParaRPr lang="en-US" sz="3000" dirty="0">
              <a:solidFill>
                <a:srgbClr val="FFFFFF"/>
              </a:solidFill>
              <a:latin typeface="Tempus Sans ITC"/>
            </a:endParaRPr>
          </a:p>
          <a:p>
            <a:pPr lvl="4" defTabSz="381000">
              <a:buClr>
                <a:schemeClr val="bg1"/>
              </a:buClr>
              <a:buFontTx/>
              <a:buNone/>
            </a:pPr>
            <a:r>
              <a:rPr lang="en-US" sz="3000" dirty="0">
                <a:solidFill>
                  <a:srgbClr val="FFFFFF"/>
                </a:solidFill>
                <a:latin typeface="Tempus Sans ITC"/>
              </a:rPr>
              <a:t>etc. etc. etc.!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1219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Tempus Sans ITC"/>
              </a:rPr>
              <a:t>Anything goes!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Futura Md BT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Futura Md BT Medium"/>
        <a:ea typeface=""/>
        <a:cs typeface=""/>
      </a:majorFont>
      <a:minorFont>
        <a:latin typeface="Futura Bk B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149</Words>
  <Application>Microsoft Macintosh PowerPoint</Application>
  <PresentationFormat>On-screen Show (4:3)</PresentationFormat>
  <Paragraphs>55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Office Theme</vt:lpstr>
      <vt:lpstr>Office Theme</vt:lpstr>
      <vt:lpstr>PowerPoint Presentation</vt:lpstr>
      <vt:lpstr>PowerPoint Presentation</vt:lpstr>
      <vt:lpstr>Basic History of ATCs</vt:lpstr>
      <vt:lpstr>PowerPoint Presentation</vt:lpstr>
      <vt:lpstr>But what is an ATC?</vt:lpstr>
      <vt:lpstr>PowerPoint Presentation</vt:lpstr>
      <vt:lpstr>PowerPoint Presentation</vt:lpstr>
      <vt:lpstr>What can I use as the base for my ATC?</vt:lpstr>
      <vt:lpstr>What techniques can I use?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Siona Stenhouse</cp:lastModifiedBy>
  <cp:revision>13</cp:revision>
  <dcterms:modified xsi:type="dcterms:W3CDTF">2014-07-27T03:11:52Z</dcterms:modified>
</cp:coreProperties>
</file>